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4"/>
  </p:notesMasterIdLst>
  <p:sldIdLst>
    <p:sldId id="256" r:id="rId2"/>
    <p:sldId id="355" r:id="rId3"/>
    <p:sldId id="358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99" r:id="rId30"/>
    <p:sldId id="390" r:id="rId31"/>
    <p:sldId id="386" r:id="rId32"/>
    <p:sldId id="391" r:id="rId33"/>
    <p:sldId id="389" r:id="rId34"/>
    <p:sldId id="388" r:id="rId35"/>
    <p:sldId id="387" r:id="rId36"/>
    <p:sldId id="392" r:id="rId37"/>
    <p:sldId id="395" r:id="rId38"/>
    <p:sldId id="393" r:id="rId39"/>
    <p:sldId id="396" r:id="rId40"/>
    <p:sldId id="394" r:id="rId41"/>
    <p:sldId id="400" r:id="rId42"/>
    <p:sldId id="397" r:id="rId43"/>
  </p:sldIdLst>
  <p:sldSz cx="12192000" cy="6858000"/>
  <p:notesSz cx="6858000" cy="9144000"/>
  <p:defaultTextStyle>
    <a:defPPr>
      <a:defRPr lang="en-US"/>
    </a:defPPr>
    <a:lvl1pPr marL="0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67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079"/>
    <a:srgbClr val="000000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7" autoAdjust="0"/>
    <p:restoredTop sz="95269" autoAdjust="0"/>
  </p:normalViewPr>
  <p:slideViewPr>
    <p:cSldViewPr>
      <p:cViewPr varScale="1">
        <p:scale>
          <a:sx n="106" d="100"/>
          <a:sy n="106" d="100"/>
        </p:scale>
        <p:origin x="714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ACTIS\Analysis%20of%20ACTIS%20clos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Secondary%20Crashes\Secondary%20Crashes%20Over%20Tim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workAHTD\ASBD223\Traffic%20Safety\Crash%20&amp;%20Asset%20Data,%20Info,%20etc\crash%20and%20volume%20data\Agencies%20on%20eCrash%20Over%20Tim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ACTIS\Analysis%20of%20ACTIS%20clos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ACTIS\Analysis%20of%20ACTIS%20clos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ACTIS\Analysis%20of%20ACTIS%20closu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ACTIS\Analysis%20of%20ACTIS%20closures%20(accidents%20only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ACTIS\Analysis%20of%20ACTIS%20closures%20(accidents%20only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ACTIS\Analysis%20of%20ACTIS%20closures%20(accidents%20only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PM\ACTIS\Analysis%20of%20ACTIS%20closures%20(accidents%20only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1\PLANNING\Admin\Andy\TIM\TIM%20Training\TIM%20Training%20Status%20Reports\TIM%20Training%20Over%20Tim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3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74-486E-B3C4-9165CDBDB87D}"/>
              </c:ext>
            </c:extLst>
          </c:dPt>
          <c:dPt>
            <c:idx val="1"/>
            <c:bubble3D val="0"/>
            <c:spPr>
              <a:solidFill>
                <a:schemeClr val="accent1">
                  <a:shade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74-486E-B3C4-9165CDBDB87D}"/>
              </c:ext>
            </c:extLst>
          </c:dPt>
          <c:dPt>
            <c:idx val="2"/>
            <c:bubble3D val="0"/>
            <c:spPr>
              <a:solidFill>
                <a:schemeClr val="accent1">
                  <a:shade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74-486E-B3C4-9165CDBDB87D}"/>
              </c:ext>
            </c:extLst>
          </c:dPt>
          <c:dPt>
            <c:idx val="3"/>
            <c:bubble3D val="0"/>
            <c:spPr>
              <a:solidFill>
                <a:schemeClr val="accent1">
                  <a:shade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74-486E-B3C4-9165CDBDB87D}"/>
              </c:ext>
            </c:extLst>
          </c:dPt>
          <c:dPt>
            <c:idx val="4"/>
            <c:bubble3D val="0"/>
            <c:spPr>
              <a:solidFill>
                <a:schemeClr val="accent1">
                  <a:shade val="7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74-486E-B3C4-9165CDBDB87D}"/>
              </c:ext>
            </c:extLst>
          </c:dPt>
          <c:dPt>
            <c:idx val="5"/>
            <c:bubble3D val="0"/>
            <c:spPr>
              <a:solidFill>
                <a:schemeClr val="accent1">
                  <a:shade val="7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074-486E-B3C4-9165CDBDB87D}"/>
              </c:ext>
            </c:extLst>
          </c:dPt>
          <c:dPt>
            <c:idx val="6"/>
            <c:bubble3D val="0"/>
            <c:spPr>
              <a:solidFill>
                <a:schemeClr val="accent1">
                  <a:shade val="8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74-486E-B3C4-9165CDBDB87D}"/>
              </c:ext>
            </c:extLst>
          </c:dPt>
          <c:dPt>
            <c:idx val="7"/>
            <c:bubble3D val="0"/>
            <c:spPr>
              <a:solidFill>
                <a:schemeClr val="accent1">
                  <a:shade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074-486E-B3C4-9165CDBDB87D}"/>
              </c:ext>
            </c:extLst>
          </c:dPt>
          <c:dPt>
            <c:idx val="8"/>
            <c:bubble3D val="0"/>
            <c:spPr>
              <a:solidFill>
                <a:schemeClr val="accent1">
                  <a:tint val="9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074-486E-B3C4-9165CDBDB87D}"/>
              </c:ext>
            </c:extLst>
          </c:dPt>
          <c:dPt>
            <c:idx val="9"/>
            <c:bubble3D val="0"/>
            <c:spPr>
              <a:solidFill>
                <a:schemeClr val="accent1">
                  <a:tint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074-486E-B3C4-9165CDBDB87D}"/>
              </c:ext>
            </c:extLst>
          </c:dPt>
          <c:dPt>
            <c:idx val="10"/>
            <c:bubble3D val="0"/>
            <c:spPr>
              <a:solidFill>
                <a:schemeClr val="accent1">
                  <a:tint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074-486E-B3C4-9165CDBDB87D}"/>
              </c:ext>
            </c:extLst>
          </c:dPt>
          <c:dPt>
            <c:idx val="11"/>
            <c:bubble3D val="0"/>
            <c:spPr>
              <a:solidFill>
                <a:schemeClr val="accent1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074-486E-B3C4-9165CDBDB87D}"/>
              </c:ext>
            </c:extLst>
          </c:dPt>
          <c:dPt>
            <c:idx val="12"/>
            <c:bubble3D val="0"/>
            <c:spPr>
              <a:solidFill>
                <a:schemeClr val="accent1">
                  <a:tint val="6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2074-486E-B3C4-9165CDBDB87D}"/>
              </c:ext>
            </c:extLst>
          </c:dPt>
          <c:dPt>
            <c:idx val="13"/>
            <c:bubble3D val="0"/>
            <c:spPr>
              <a:solidFill>
                <a:schemeClr val="accent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2074-486E-B3C4-9165CDBDB87D}"/>
              </c:ext>
            </c:extLst>
          </c:dPt>
          <c:dPt>
            <c:idx val="14"/>
            <c:bubble3D val="0"/>
            <c:spPr>
              <a:solidFill>
                <a:schemeClr val="accent1">
                  <a:tint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2074-486E-B3C4-9165CDBDB87D}"/>
              </c:ext>
            </c:extLst>
          </c:dPt>
          <c:dPt>
            <c:idx val="15"/>
            <c:bubble3D val="0"/>
            <c:spPr>
              <a:solidFill>
                <a:schemeClr val="accent1">
                  <a:tint val="3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2074-486E-B3C4-9165CDBDB87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074-486E-B3C4-9165CDBDB87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074-486E-B3C4-9165CDBDB87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2074-486E-B3C4-9165CDBDB87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2074-486E-B3C4-9165CDBDB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Analysis!$H$7:$H$22</c:f>
              <c:strCache>
                <c:ptCount val="16"/>
                <c:pt idx="0">
                  <c:v>accident</c:v>
                </c:pt>
                <c:pt idx="1">
                  <c:v>closed bridge</c:v>
                </c:pt>
                <c:pt idx="2">
                  <c:v>construction</c:v>
                </c:pt>
                <c:pt idx="3">
                  <c:v>disabled vehicle</c:v>
                </c:pt>
                <c:pt idx="4">
                  <c:v>grass fire</c:v>
                </c:pt>
                <c:pt idx="5">
                  <c:v>high water</c:v>
                </c:pt>
                <c:pt idx="6">
                  <c:v>maintenance</c:v>
                </c:pt>
                <c:pt idx="7">
                  <c:v>other</c:v>
                </c:pt>
                <c:pt idx="8">
                  <c:v>pipe failure</c:v>
                </c:pt>
                <c:pt idx="9">
                  <c:v>powerline down</c:v>
                </c:pt>
                <c:pt idx="10">
                  <c:v>slide</c:v>
                </c:pt>
                <c:pt idx="11">
                  <c:v>structure fire</c:v>
                </c:pt>
                <c:pt idx="12">
                  <c:v>towing</c:v>
                </c:pt>
                <c:pt idx="13">
                  <c:v>tree down</c:v>
                </c:pt>
                <c:pt idx="14">
                  <c:v>vehicle fire</c:v>
                </c:pt>
                <c:pt idx="15">
                  <c:v>wash out</c:v>
                </c:pt>
              </c:strCache>
            </c:strRef>
          </c:cat>
          <c:val>
            <c:numRef>
              <c:f>Analysis!$I$7:$I$22</c:f>
              <c:numCache>
                <c:formatCode>General</c:formatCode>
                <c:ptCount val="16"/>
                <c:pt idx="0" formatCode="0">
                  <c:v>1553</c:v>
                </c:pt>
                <c:pt idx="1">
                  <c:v>33</c:v>
                </c:pt>
                <c:pt idx="2">
                  <c:v>6</c:v>
                </c:pt>
                <c:pt idx="3">
                  <c:v>201</c:v>
                </c:pt>
                <c:pt idx="4">
                  <c:v>2</c:v>
                </c:pt>
                <c:pt idx="5">
                  <c:v>213</c:v>
                </c:pt>
                <c:pt idx="6">
                  <c:v>52</c:v>
                </c:pt>
                <c:pt idx="7">
                  <c:v>106</c:v>
                </c:pt>
                <c:pt idx="8">
                  <c:v>7</c:v>
                </c:pt>
                <c:pt idx="9">
                  <c:v>32</c:v>
                </c:pt>
                <c:pt idx="10">
                  <c:v>4</c:v>
                </c:pt>
                <c:pt idx="11">
                  <c:v>8</c:v>
                </c:pt>
                <c:pt idx="12">
                  <c:v>133</c:v>
                </c:pt>
                <c:pt idx="13">
                  <c:v>45</c:v>
                </c:pt>
                <c:pt idx="14">
                  <c:v>107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2074-486E-B3C4-9165CDBDB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0463692038495E-2"/>
          <c:y val="3.0555555555555555E-2"/>
          <c:w val="0.95143175853018369"/>
          <c:h val="0.918893700787401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Sheet1!$A$3:$A$8</c:f>
              <c:strCache>
                <c:ptCount val="6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F-43B7-B6BA-7ADBE912E5EC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Sheet1!$A$3:$A$8</c:f>
              <c:strCache>
                <c:ptCount val="6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</c:strCache>
            </c:strRef>
          </c:cat>
          <c:val>
            <c:numRef>
              <c:f>Sheet1!$C$3:$C$8</c:f>
              <c:numCache>
                <c:formatCode>General</c:formatCode>
                <c:ptCount val="6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DF-43B7-B6BA-7ADBE912E5EC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Sheet1!$A$3:$A$8</c:f>
              <c:strCache>
                <c:ptCount val="6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</c:strCache>
            </c:strRef>
          </c:cat>
          <c:val>
            <c:numRef>
              <c:f>Sheet1!$D$3:$D$8</c:f>
              <c:numCache>
                <c:formatCode>General</c:formatCode>
                <c:ptCount val="6"/>
                <c:pt idx="0">
                  <c:v>12</c:v>
                </c:pt>
                <c:pt idx="1">
                  <c:v>2</c:v>
                </c:pt>
                <c:pt idx="2">
                  <c:v>3</c:v>
                </c:pt>
                <c:pt idx="3">
                  <c:v>9</c:v>
                </c:pt>
                <c:pt idx="4">
                  <c:v>3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DF-43B7-B6BA-7ADBE912E5EC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Sheet1!$A$3:$A$8</c:f>
              <c:strCache>
                <c:ptCount val="6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</c:strCache>
            </c:strRef>
          </c:cat>
          <c:val>
            <c:numRef>
              <c:f>Sheet1!$E$3:$E$8</c:f>
              <c:numCache>
                <c:formatCode>General</c:formatCode>
                <c:ptCount val="6"/>
                <c:pt idx="0">
                  <c:v>20</c:v>
                </c:pt>
                <c:pt idx="1">
                  <c:v>10</c:v>
                </c:pt>
                <c:pt idx="2">
                  <c:v>9</c:v>
                </c:pt>
                <c:pt idx="3">
                  <c:v>7</c:v>
                </c:pt>
                <c:pt idx="4">
                  <c:v>14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DF-43B7-B6BA-7ADBE912E5EC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O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Sheet1!$A$3:$A$8</c:f>
              <c:strCache>
                <c:ptCount val="6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</c:strCache>
            </c:strRef>
          </c:cat>
          <c:val>
            <c:numRef>
              <c:f>Sheet1!$F$3:$F$8</c:f>
              <c:numCache>
                <c:formatCode>General</c:formatCode>
                <c:ptCount val="6"/>
                <c:pt idx="0">
                  <c:v>45</c:v>
                </c:pt>
                <c:pt idx="1">
                  <c:v>57</c:v>
                </c:pt>
                <c:pt idx="2">
                  <c:v>50</c:v>
                </c:pt>
                <c:pt idx="3">
                  <c:v>50</c:v>
                </c:pt>
                <c:pt idx="4">
                  <c:v>41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DF-43B7-B6BA-7ADBE912E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5290336"/>
        <c:axId val="241379304"/>
      </c:barChart>
      <c:catAx>
        <c:axId val="24529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379304"/>
        <c:crosses val="autoZero"/>
        <c:auto val="1"/>
        <c:lblAlgn val="ctr"/>
        <c:lblOffset val="100"/>
        <c:noMultiLvlLbl val="0"/>
      </c:catAx>
      <c:valAx>
        <c:axId val="241379304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29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335608048993879"/>
          <c:y val="6.4235783027121629E-2"/>
          <c:w val="0.12495450568678915"/>
          <c:h val="4.68753280839895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Agencies on eCrash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Sheet1!$B$3:$B$7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Sheet1!$C$3:$C$7</c:f>
              <c:numCache>
                <c:formatCode>General</c:formatCode>
                <c:ptCount val="5"/>
                <c:pt idx="0">
                  <c:v>15</c:v>
                </c:pt>
                <c:pt idx="1">
                  <c:v>84</c:v>
                </c:pt>
                <c:pt idx="2">
                  <c:v>133</c:v>
                </c:pt>
                <c:pt idx="3">
                  <c:v>178</c:v>
                </c:pt>
                <c:pt idx="4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69-4446-ACA9-51A68EF9C7A7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Agencies not on eCrash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Sheet1!$B$3:$B$7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Sheet1!$D$3:$D$7</c:f>
              <c:numCache>
                <c:formatCode>0</c:formatCode>
                <c:ptCount val="5"/>
                <c:pt idx="0">
                  <c:v>325</c:v>
                </c:pt>
                <c:pt idx="1">
                  <c:v>256</c:v>
                </c:pt>
                <c:pt idx="2">
                  <c:v>207</c:v>
                </c:pt>
                <c:pt idx="3">
                  <c:v>162</c:v>
                </c:pt>
                <c:pt idx="4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69-4446-ACA9-51A68EF9C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3426832"/>
        <c:axId val="273425848"/>
      </c:barChart>
      <c:catAx>
        <c:axId val="27342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425848"/>
        <c:crosses val="autoZero"/>
        <c:auto val="1"/>
        <c:lblAlgn val="ctr"/>
        <c:lblOffset val="100"/>
        <c:noMultiLvlLbl val="0"/>
      </c:catAx>
      <c:valAx>
        <c:axId val="273425848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42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3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04-4A13-819B-A7B41D142CEB}"/>
              </c:ext>
            </c:extLst>
          </c:dPt>
          <c:dPt>
            <c:idx val="1"/>
            <c:bubble3D val="0"/>
            <c:spPr>
              <a:solidFill>
                <a:schemeClr val="accent1">
                  <a:shade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04-4A13-819B-A7B41D142CEB}"/>
              </c:ext>
            </c:extLst>
          </c:dPt>
          <c:dPt>
            <c:idx val="2"/>
            <c:bubble3D val="0"/>
            <c:spPr>
              <a:solidFill>
                <a:schemeClr val="accent1">
                  <a:shade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04-4A13-819B-A7B41D142CEB}"/>
              </c:ext>
            </c:extLst>
          </c:dPt>
          <c:dPt>
            <c:idx val="3"/>
            <c:bubble3D val="0"/>
            <c:spPr>
              <a:solidFill>
                <a:schemeClr val="accent1">
                  <a:shade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04-4A13-819B-A7B41D142CEB}"/>
              </c:ext>
            </c:extLst>
          </c:dPt>
          <c:dPt>
            <c:idx val="4"/>
            <c:bubble3D val="0"/>
            <c:spPr>
              <a:solidFill>
                <a:schemeClr val="accent1">
                  <a:shade val="7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B04-4A13-819B-A7B41D142CEB}"/>
              </c:ext>
            </c:extLst>
          </c:dPt>
          <c:dPt>
            <c:idx val="5"/>
            <c:bubble3D val="0"/>
            <c:spPr>
              <a:solidFill>
                <a:schemeClr val="accent1">
                  <a:shade val="7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B04-4A13-819B-A7B41D142CEB}"/>
              </c:ext>
            </c:extLst>
          </c:dPt>
          <c:dPt>
            <c:idx val="6"/>
            <c:bubble3D val="0"/>
            <c:spPr>
              <a:solidFill>
                <a:schemeClr val="accent1">
                  <a:shade val="8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B04-4A13-819B-A7B41D142CEB}"/>
              </c:ext>
            </c:extLst>
          </c:dPt>
          <c:dPt>
            <c:idx val="7"/>
            <c:bubble3D val="0"/>
            <c:spPr>
              <a:solidFill>
                <a:schemeClr val="accent1">
                  <a:shade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B04-4A13-819B-A7B41D142CEB}"/>
              </c:ext>
            </c:extLst>
          </c:dPt>
          <c:dPt>
            <c:idx val="8"/>
            <c:bubble3D val="0"/>
            <c:spPr>
              <a:solidFill>
                <a:schemeClr val="accent1">
                  <a:tint val="9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B04-4A13-819B-A7B41D142CEB}"/>
              </c:ext>
            </c:extLst>
          </c:dPt>
          <c:dPt>
            <c:idx val="9"/>
            <c:bubble3D val="0"/>
            <c:spPr>
              <a:solidFill>
                <a:schemeClr val="accent1">
                  <a:tint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B04-4A13-819B-A7B41D142CEB}"/>
              </c:ext>
            </c:extLst>
          </c:dPt>
          <c:dPt>
            <c:idx val="10"/>
            <c:bubble3D val="0"/>
            <c:spPr>
              <a:solidFill>
                <a:schemeClr val="accent1">
                  <a:tint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B04-4A13-819B-A7B41D142CEB}"/>
              </c:ext>
            </c:extLst>
          </c:dPt>
          <c:dPt>
            <c:idx val="11"/>
            <c:bubble3D val="0"/>
            <c:spPr>
              <a:solidFill>
                <a:schemeClr val="accent1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B04-4A13-819B-A7B41D142CEB}"/>
              </c:ext>
            </c:extLst>
          </c:dPt>
          <c:dPt>
            <c:idx val="12"/>
            <c:bubble3D val="0"/>
            <c:spPr>
              <a:solidFill>
                <a:schemeClr val="accent1">
                  <a:tint val="6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B04-4A13-819B-A7B41D142CEB}"/>
              </c:ext>
            </c:extLst>
          </c:dPt>
          <c:dPt>
            <c:idx val="13"/>
            <c:bubble3D val="0"/>
            <c:spPr>
              <a:solidFill>
                <a:schemeClr val="accent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B04-4A13-819B-A7B41D142CEB}"/>
              </c:ext>
            </c:extLst>
          </c:dPt>
          <c:dPt>
            <c:idx val="14"/>
            <c:bubble3D val="0"/>
            <c:spPr>
              <a:solidFill>
                <a:schemeClr val="accent1">
                  <a:tint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B04-4A13-819B-A7B41D142CEB}"/>
              </c:ext>
            </c:extLst>
          </c:dPt>
          <c:dPt>
            <c:idx val="15"/>
            <c:bubble3D val="0"/>
            <c:spPr>
              <a:solidFill>
                <a:schemeClr val="accent1">
                  <a:tint val="3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B04-4A13-819B-A7B41D142CE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B04-4A13-819B-A7B41D142CEB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AB04-4A13-819B-A7B41D142C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AB04-4A13-819B-A7B41D142C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Analysis!$H$7:$H$22</c:f>
              <c:strCache>
                <c:ptCount val="16"/>
                <c:pt idx="0">
                  <c:v>accident</c:v>
                </c:pt>
                <c:pt idx="1">
                  <c:v>closed bridge</c:v>
                </c:pt>
                <c:pt idx="2">
                  <c:v>construction</c:v>
                </c:pt>
                <c:pt idx="3">
                  <c:v>disabled vehicle</c:v>
                </c:pt>
                <c:pt idx="4">
                  <c:v>grass fire</c:v>
                </c:pt>
                <c:pt idx="5">
                  <c:v>high water</c:v>
                </c:pt>
                <c:pt idx="6">
                  <c:v>maintenance</c:v>
                </c:pt>
                <c:pt idx="7">
                  <c:v>other</c:v>
                </c:pt>
                <c:pt idx="8">
                  <c:v>pipe failure</c:v>
                </c:pt>
                <c:pt idx="9">
                  <c:v>powerline down</c:v>
                </c:pt>
                <c:pt idx="10">
                  <c:v>slide</c:v>
                </c:pt>
                <c:pt idx="11">
                  <c:v>structure fire</c:v>
                </c:pt>
                <c:pt idx="12">
                  <c:v>towing</c:v>
                </c:pt>
                <c:pt idx="13">
                  <c:v>tree down</c:v>
                </c:pt>
                <c:pt idx="14">
                  <c:v>vehicle fire</c:v>
                </c:pt>
                <c:pt idx="15">
                  <c:v>wash out</c:v>
                </c:pt>
              </c:strCache>
            </c:strRef>
          </c:cat>
          <c:val>
            <c:numRef>
              <c:f>Analysis!$M$7:$M$22</c:f>
              <c:numCache>
                <c:formatCode>_(* #,##0.0_);_(* \(#,##0.0\);_(* "-"??_);_(@_)</c:formatCode>
                <c:ptCount val="16"/>
                <c:pt idx="0">
                  <c:v>1765.45</c:v>
                </c:pt>
                <c:pt idx="1">
                  <c:v>1095.1166666666666</c:v>
                </c:pt>
                <c:pt idx="2">
                  <c:v>69.349999999999994</c:v>
                </c:pt>
                <c:pt idx="3">
                  <c:v>123.65</c:v>
                </c:pt>
                <c:pt idx="4">
                  <c:v>0.26666666666666666</c:v>
                </c:pt>
                <c:pt idx="5">
                  <c:v>33508.800000000003</c:v>
                </c:pt>
                <c:pt idx="6">
                  <c:v>683.23333333333335</c:v>
                </c:pt>
                <c:pt idx="7">
                  <c:v>687.2</c:v>
                </c:pt>
                <c:pt idx="8">
                  <c:v>2904.4333333333334</c:v>
                </c:pt>
                <c:pt idx="9">
                  <c:v>389.13333333333333</c:v>
                </c:pt>
                <c:pt idx="10">
                  <c:v>651.31666666666672</c:v>
                </c:pt>
                <c:pt idx="11">
                  <c:v>20.066666666666666</c:v>
                </c:pt>
                <c:pt idx="12">
                  <c:v>177.65</c:v>
                </c:pt>
                <c:pt idx="13">
                  <c:v>54.266666666666666</c:v>
                </c:pt>
                <c:pt idx="14">
                  <c:v>156.80000000000001</c:v>
                </c:pt>
                <c:pt idx="15">
                  <c:v>92.45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AB04-4A13-819B-A7B41D142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3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82-4A55-9AF4-3FE552DDA2A4}"/>
              </c:ext>
            </c:extLst>
          </c:dPt>
          <c:dPt>
            <c:idx val="1"/>
            <c:bubble3D val="0"/>
            <c:spPr>
              <a:solidFill>
                <a:schemeClr val="accent1">
                  <a:shade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82-4A55-9AF4-3FE552DDA2A4}"/>
              </c:ext>
            </c:extLst>
          </c:dPt>
          <c:dPt>
            <c:idx val="2"/>
            <c:bubble3D val="0"/>
            <c:spPr>
              <a:solidFill>
                <a:schemeClr val="accent1">
                  <a:shade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82-4A55-9AF4-3FE552DDA2A4}"/>
              </c:ext>
            </c:extLst>
          </c:dPt>
          <c:dPt>
            <c:idx val="3"/>
            <c:bubble3D val="0"/>
            <c:spPr>
              <a:solidFill>
                <a:schemeClr val="accent1">
                  <a:shade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82-4A55-9AF4-3FE552DDA2A4}"/>
              </c:ext>
            </c:extLst>
          </c:dPt>
          <c:dPt>
            <c:idx val="4"/>
            <c:bubble3D val="0"/>
            <c:spPr>
              <a:solidFill>
                <a:schemeClr val="accent1">
                  <a:shade val="7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82-4A55-9AF4-3FE552DDA2A4}"/>
              </c:ext>
            </c:extLst>
          </c:dPt>
          <c:dPt>
            <c:idx val="5"/>
            <c:bubble3D val="0"/>
            <c:spPr>
              <a:solidFill>
                <a:schemeClr val="accent1">
                  <a:shade val="7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82-4A55-9AF4-3FE552DDA2A4}"/>
              </c:ext>
            </c:extLst>
          </c:dPt>
          <c:dPt>
            <c:idx val="6"/>
            <c:bubble3D val="0"/>
            <c:spPr>
              <a:solidFill>
                <a:schemeClr val="accent1">
                  <a:shade val="8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82-4A55-9AF4-3FE552DDA2A4}"/>
              </c:ext>
            </c:extLst>
          </c:dPt>
          <c:dPt>
            <c:idx val="7"/>
            <c:bubble3D val="0"/>
            <c:spPr>
              <a:solidFill>
                <a:schemeClr val="accent1">
                  <a:shade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C82-4A55-9AF4-3FE552DDA2A4}"/>
              </c:ext>
            </c:extLst>
          </c:dPt>
          <c:dPt>
            <c:idx val="8"/>
            <c:bubble3D val="0"/>
            <c:spPr>
              <a:solidFill>
                <a:schemeClr val="accent1">
                  <a:tint val="9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C82-4A55-9AF4-3FE552DDA2A4}"/>
              </c:ext>
            </c:extLst>
          </c:dPt>
          <c:dPt>
            <c:idx val="9"/>
            <c:bubble3D val="0"/>
            <c:spPr>
              <a:solidFill>
                <a:schemeClr val="accent1">
                  <a:tint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C82-4A55-9AF4-3FE552DDA2A4}"/>
              </c:ext>
            </c:extLst>
          </c:dPt>
          <c:dPt>
            <c:idx val="10"/>
            <c:bubble3D val="0"/>
            <c:spPr>
              <a:solidFill>
                <a:schemeClr val="accent1">
                  <a:tint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CC82-4A55-9AF4-3FE552DDA2A4}"/>
              </c:ext>
            </c:extLst>
          </c:dPt>
          <c:dPt>
            <c:idx val="11"/>
            <c:bubble3D val="0"/>
            <c:spPr>
              <a:solidFill>
                <a:schemeClr val="accent1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C82-4A55-9AF4-3FE552DDA2A4}"/>
              </c:ext>
            </c:extLst>
          </c:dPt>
          <c:dPt>
            <c:idx val="12"/>
            <c:bubble3D val="0"/>
            <c:spPr>
              <a:solidFill>
                <a:schemeClr val="accent1">
                  <a:tint val="6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CC82-4A55-9AF4-3FE552DDA2A4}"/>
              </c:ext>
            </c:extLst>
          </c:dPt>
          <c:dPt>
            <c:idx val="13"/>
            <c:bubble3D val="0"/>
            <c:spPr>
              <a:solidFill>
                <a:schemeClr val="accent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CC82-4A55-9AF4-3FE552DDA2A4}"/>
              </c:ext>
            </c:extLst>
          </c:dPt>
          <c:dPt>
            <c:idx val="14"/>
            <c:bubble3D val="0"/>
            <c:spPr>
              <a:solidFill>
                <a:schemeClr val="accent1">
                  <a:tint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CC82-4A55-9AF4-3FE552DDA2A4}"/>
              </c:ext>
            </c:extLst>
          </c:dPt>
          <c:dPt>
            <c:idx val="15"/>
            <c:bubble3D val="0"/>
            <c:spPr>
              <a:solidFill>
                <a:schemeClr val="accent1">
                  <a:tint val="3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CC82-4A55-9AF4-3FE552DDA2A4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C82-4A55-9AF4-3FE552DDA2A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C82-4A55-9AF4-3FE552DDA2A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CC82-4A55-9AF4-3FE552DDA2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Analysis!$H$7:$H$22</c:f>
              <c:strCache>
                <c:ptCount val="16"/>
                <c:pt idx="0">
                  <c:v>accident</c:v>
                </c:pt>
                <c:pt idx="1">
                  <c:v>closed bridge</c:v>
                </c:pt>
                <c:pt idx="2">
                  <c:v>construction</c:v>
                </c:pt>
                <c:pt idx="3">
                  <c:v>disabled vehicle</c:v>
                </c:pt>
                <c:pt idx="4">
                  <c:v>grass fire</c:v>
                </c:pt>
                <c:pt idx="5">
                  <c:v>high water</c:v>
                </c:pt>
                <c:pt idx="6">
                  <c:v>maintenance</c:v>
                </c:pt>
                <c:pt idx="7">
                  <c:v>other</c:v>
                </c:pt>
                <c:pt idx="8">
                  <c:v>pipe failure</c:v>
                </c:pt>
                <c:pt idx="9">
                  <c:v>powerline down</c:v>
                </c:pt>
                <c:pt idx="10">
                  <c:v>slide</c:v>
                </c:pt>
                <c:pt idx="11">
                  <c:v>structure fire</c:v>
                </c:pt>
                <c:pt idx="12">
                  <c:v>towing</c:v>
                </c:pt>
                <c:pt idx="13">
                  <c:v>tree down</c:v>
                </c:pt>
                <c:pt idx="14">
                  <c:v>vehicle fire</c:v>
                </c:pt>
                <c:pt idx="15">
                  <c:v>wash out</c:v>
                </c:pt>
              </c:strCache>
            </c:strRef>
          </c:cat>
          <c:val>
            <c:numRef>
              <c:f>Analysis!$N$7:$N$22</c:f>
              <c:numCache>
                <c:formatCode>_(* #,##0.0_);_(* \(#,##0.0\);_(* "-"??_);_(@_)</c:formatCode>
                <c:ptCount val="16"/>
                <c:pt idx="0">
                  <c:v>1.1367997424339988</c:v>
                </c:pt>
                <c:pt idx="1">
                  <c:v>33.185353535353535</c:v>
                </c:pt>
                <c:pt idx="2">
                  <c:v>11.558333333333334</c:v>
                </c:pt>
                <c:pt idx="3">
                  <c:v>0.61517412935323379</c:v>
                </c:pt>
                <c:pt idx="4">
                  <c:v>0.13333333333333333</c:v>
                </c:pt>
                <c:pt idx="5">
                  <c:v>157.31830985915494</c:v>
                </c:pt>
                <c:pt idx="6">
                  <c:v>13.139102564102563</c:v>
                </c:pt>
                <c:pt idx="7">
                  <c:v>6.4830188679245282</c:v>
                </c:pt>
                <c:pt idx="8">
                  <c:v>414.91904761904766</c:v>
                </c:pt>
                <c:pt idx="9">
                  <c:v>12.160416666666666</c:v>
                </c:pt>
                <c:pt idx="10">
                  <c:v>162.82916666666668</c:v>
                </c:pt>
                <c:pt idx="11">
                  <c:v>2.5083333333333333</c:v>
                </c:pt>
                <c:pt idx="12">
                  <c:v>1.3357142857142856</c:v>
                </c:pt>
                <c:pt idx="13">
                  <c:v>1.2059259259259258</c:v>
                </c:pt>
                <c:pt idx="14">
                  <c:v>1.4654205607476636</c:v>
                </c:pt>
                <c:pt idx="15">
                  <c:v>46.225000000000001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CC82-4A55-9AF4-3FE552DDA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3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6B-46BB-9382-17BF782A332C}"/>
              </c:ext>
            </c:extLst>
          </c:dPt>
          <c:dPt>
            <c:idx val="1"/>
            <c:bubble3D val="0"/>
            <c:spPr>
              <a:solidFill>
                <a:schemeClr val="accent1">
                  <a:shade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6B-46BB-9382-17BF782A332C}"/>
              </c:ext>
            </c:extLst>
          </c:dPt>
          <c:dPt>
            <c:idx val="2"/>
            <c:bubble3D val="0"/>
            <c:spPr>
              <a:solidFill>
                <a:schemeClr val="accent1">
                  <a:shade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6B-46BB-9382-17BF782A332C}"/>
              </c:ext>
            </c:extLst>
          </c:dPt>
          <c:dPt>
            <c:idx val="3"/>
            <c:bubble3D val="0"/>
            <c:spPr>
              <a:solidFill>
                <a:schemeClr val="accent1">
                  <a:shade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6B-46BB-9382-17BF782A332C}"/>
              </c:ext>
            </c:extLst>
          </c:dPt>
          <c:dPt>
            <c:idx val="4"/>
            <c:bubble3D val="0"/>
            <c:spPr>
              <a:solidFill>
                <a:schemeClr val="accent1">
                  <a:shade val="7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6B-46BB-9382-17BF782A332C}"/>
              </c:ext>
            </c:extLst>
          </c:dPt>
          <c:dPt>
            <c:idx val="5"/>
            <c:bubble3D val="0"/>
            <c:spPr>
              <a:solidFill>
                <a:schemeClr val="accent1">
                  <a:shade val="7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6B-46BB-9382-17BF782A332C}"/>
              </c:ext>
            </c:extLst>
          </c:dPt>
          <c:dPt>
            <c:idx val="6"/>
            <c:bubble3D val="0"/>
            <c:spPr>
              <a:solidFill>
                <a:schemeClr val="accent1">
                  <a:shade val="8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6B-46BB-9382-17BF782A332C}"/>
              </c:ext>
            </c:extLst>
          </c:dPt>
          <c:dPt>
            <c:idx val="7"/>
            <c:bubble3D val="0"/>
            <c:spPr>
              <a:solidFill>
                <a:schemeClr val="accent1">
                  <a:shade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C6B-46BB-9382-17BF782A332C}"/>
              </c:ext>
            </c:extLst>
          </c:dPt>
          <c:dPt>
            <c:idx val="8"/>
            <c:bubble3D val="0"/>
            <c:spPr>
              <a:solidFill>
                <a:schemeClr val="accent1">
                  <a:tint val="9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C6B-46BB-9382-17BF782A332C}"/>
              </c:ext>
            </c:extLst>
          </c:dPt>
          <c:dPt>
            <c:idx val="9"/>
            <c:bubble3D val="0"/>
            <c:spPr>
              <a:solidFill>
                <a:schemeClr val="accent1">
                  <a:tint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C6B-46BB-9382-17BF782A332C}"/>
              </c:ext>
            </c:extLst>
          </c:dPt>
          <c:dPt>
            <c:idx val="10"/>
            <c:bubble3D val="0"/>
            <c:spPr>
              <a:solidFill>
                <a:schemeClr val="accent1">
                  <a:tint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CC6B-46BB-9382-17BF782A332C}"/>
              </c:ext>
            </c:extLst>
          </c:dPt>
          <c:dPt>
            <c:idx val="11"/>
            <c:bubble3D val="0"/>
            <c:spPr>
              <a:solidFill>
                <a:schemeClr val="accent1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C6B-46BB-9382-17BF782A332C}"/>
              </c:ext>
            </c:extLst>
          </c:dPt>
          <c:dPt>
            <c:idx val="12"/>
            <c:bubble3D val="0"/>
            <c:spPr>
              <a:solidFill>
                <a:schemeClr val="accent1">
                  <a:tint val="6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CC6B-46BB-9382-17BF782A332C}"/>
              </c:ext>
            </c:extLst>
          </c:dPt>
          <c:dPt>
            <c:idx val="13"/>
            <c:bubble3D val="0"/>
            <c:spPr>
              <a:solidFill>
                <a:schemeClr val="accent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CC6B-46BB-9382-17BF782A332C}"/>
              </c:ext>
            </c:extLst>
          </c:dPt>
          <c:dPt>
            <c:idx val="14"/>
            <c:bubble3D val="0"/>
            <c:spPr>
              <a:solidFill>
                <a:schemeClr val="accent1">
                  <a:tint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CC6B-46BB-9382-17BF782A332C}"/>
              </c:ext>
            </c:extLst>
          </c:dPt>
          <c:dPt>
            <c:idx val="15"/>
            <c:bubble3D val="0"/>
            <c:spPr>
              <a:solidFill>
                <a:schemeClr val="accent1">
                  <a:tint val="3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CC6B-46BB-9382-17BF782A332C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C6B-46BB-9382-17BF782A332C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CC6B-46BB-9382-17BF782A33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Analysis!$H$7:$H$22</c:f>
              <c:strCache>
                <c:ptCount val="16"/>
                <c:pt idx="0">
                  <c:v>accident</c:v>
                </c:pt>
                <c:pt idx="1">
                  <c:v>closed bridge</c:v>
                </c:pt>
                <c:pt idx="2">
                  <c:v>construction</c:v>
                </c:pt>
                <c:pt idx="3">
                  <c:v>disabled vehicle</c:v>
                </c:pt>
                <c:pt idx="4">
                  <c:v>grass fire</c:v>
                </c:pt>
                <c:pt idx="5">
                  <c:v>high water</c:v>
                </c:pt>
                <c:pt idx="6">
                  <c:v>maintenance</c:v>
                </c:pt>
                <c:pt idx="7">
                  <c:v>other</c:v>
                </c:pt>
                <c:pt idx="8">
                  <c:v>pipe failure</c:v>
                </c:pt>
                <c:pt idx="9">
                  <c:v>powerline down</c:v>
                </c:pt>
                <c:pt idx="10">
                  <c:v>slide</c:v>
                </c:pt>
                <c:pt idx="11">
                  <c:v>structure fire</c:v>
                </c:pt>
                <c:pt idx="12">
                  <c:v>towing</c:v>
                </c:pt>
                <c:pt idx="13">
                  <c:v>tree down</c:v>
                </c:pt>
                <c:pt idx="14">
                  <c:v>vehicle fire</c:v>
                </c:pt>
                <c:pt idx="15">
                  <c:v>wash out</c:v>
                </c:pt>
              </c:strCache>
            </c:strRef>
          </c:cat>
          <c:val>
            <c:numRef>
              <c:f>Analysis!$O$7:$O$22</c:f>
              <c:numCache>
                <c:formatCode>_(* #,##0.0_);_(* \(#,##0.0\);_(* "-"??_);_(@_)</c:formatCode>
                <c:ptCount val="16"/>
                <c:pt idx="0">
                  <c:v>0.76666666666666672</c:v>
                </c:pt>
                <c:pt idx="1">
                  <c:v>6.4666666666666668</c:v>
                </c:pt>
                <c:pt idx="2">
                  <c:v>5.6166666666666663</c:v>
                </c:pt>
                <c:pt idx="3">
                  <c:v>0.35</c:v>
                </c:pt>
                <c:pt idx="4">
                  <c:v>0.13333333333333333</c:v>
                </c:pt>
                <c:pt idx="5">
                  <c:v>74.716666666666669</c:v>
                </c:pt>
                <c:pt idx="6">
                  <c:v>3.7083333333333335</c:v>
                </c:pt>
                <c:pt idx="7">
                  <c:v>0.71666666666666667</c:v>
                </c:pt>
                <c:pt idx="8">
                  <c:v>100.43333333333334</c:v>
                </c:pt>
                <c:pt idx="9">
                  <c:v>3.7833333333333332</c:v>
                </c:pt>
                <c:pt idx="10">
                  <c:v>182.125</c:v>
                </c:pt>
                <c:pt idx="11">
                  <c:v>1.1499999999999999</c:v>
                </c:pt>
                <c:pt idx="12">
                  <c:v>0.43333333333333335</c:v>
                </c:pt>
                <c:pt idx="13">
                  <c:v>0.78333333333333333</c:v>
                </c:pt>
                <c:pt idx="14">
                  <c:v>0.78333333333333333</c:v>
                </c:pt>
                <c:pt idx="15">
                  <c:v>46.225000000000001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CC6B-46BB-9382-17BF782A3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2"/>
                </a:solidFill>
              </a:rPr>
              <a:t>ACTIS </a:t>
            </a:r>
            <a:r>
              <a:rPr lang="en-US" sz="2800" b="1" dirty="0" smtClean="0">
                <a:solidFill>
                  <a:schemeClr val="tx2"/>
                </a:solidFill>
              </a:rPr>
              <a:t>“Closures” due to Accidents</a:t>
            </a:r>
            <a:endParaRPr lang="en-US" sz="2800" b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'08 05 2019'!$G$23</c:f>
              <c:strCache>
                <c:ptCount val="1"/>
                <c:pt idx="0">
                  <c:v>ACTIS "Closures"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'08 05 2019'!$F$24:$F$35</c:f>
              <c:strCache>
                <c:ptCount val="12"/>
                <c:pt idx="0">
                  <c:v>July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'08 05 2019'!$G$24:$G$35</c:f>
              <c:numCache>
                <c:formatCode>General</c:formatCode>
                <c:ptCount val="12"/>
                <c:pt idx="0">
                  <c:v>120</c:v>
                </c:pt>
                <c:pt idx="1">
                  <c:v>6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  <c:pt idx="8">
                  <c:v>3</c:v>
                </c:pt>
                <c:pt idx="9">
                  <c:v>2</c:v>
                </c:pt>
                <c:pt idx="10">
                  <c:v>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6C-42CC-8232-E6E2DD7BDA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567664"/>
        <c:axId val="194567008"/>
      </c:barChart>
      <c:catAx>
        <c:axId val="19456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67008"/>
        <c:crosses val="autoZero"/>
        <c:auto val="1"/>
        <c:lblAlgn val="ctr"/>
        <c:lblOffset val="100"/>
        <c:noMultiLvlLbl val="0"/>
      </c:catAx>
      <c:valAx>
        <c:axId val="19456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Number of Closure Events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6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2"/>
                </a:solidFill>
              </a:rPr>
              <a:t>ACTIS </a:t>
            </a:r>
            <a:r>
              <a:rPr lang="en-US" sz="2800" b="1" dirty="0" smtClean="0">
                <a:solidFill>
                  <a:schemeClr val="tx2"/>
                </a:solidFill>
              </a:rPr>
              <a:t>“Incidents” due to Accidents</a:t>
            </a:r>
            <a:endParaRPr lang="en-US" sz="2800" b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338035870516184E-2"/>
          <c:y val="0.1541806649168854"/>
          <c:w val="0.91038418635170593"/>
          <c:h val="0.76591163604549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'08 05 2019'!$G$38</c:f>
              <c:strCache>
                <c:ptCount val="1"/>
                <c:pt idx="0">
                  <c:v>ACTIS "Incidents"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'08 05 2019'!$F$39:$F$50</c:f>
              <c:strCache>
                <c:ptCount val="12"/>
                <c:pt idx="0">
                  <c:v>July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'08 05 2019'!$G$39:$G$50</c:f>
              <c:numCache>
                <c:formatCode>General</c:formatCode>
                <c:ptCount val="12"/>
                <c:pt idx="0">
                  <c:v>0</c:v>
                </c:pt>
                <c:pt idx="1">
                  <c:v>100</c:v>
                </c:pt>
                <c:pt idx="2">
                  <c:v>161</c:v>
                </c:pt>
                <c:pt idx="3">
                  <c:v>224</c:v>
                </c:pt>
                <c:pt idx="4">
                  <c:v>249</c:v>
                </c:pt>
                <c:pt idx="5">
                  <c:v>255</c:v>
                </c:pt>
                <c:pt idx="6">
                  <c:v>200</c:v>
                </c:pt>
                <c:pt idx="7">
                  <c:v>210</c:v>
                </c:pt>
                <c:pt idx="8">
                  <c:v>243</c:v>
                </c:pt>
                <c:pt idx="9">
                  <c:v>290</c:v>
                </c:pt>
                <c:pt idx="10">
                  <c:v>361</c:v>
                </c:pt>
                <c:pt idx="11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4-4E21-996E-1A9D2468D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082616"/>
        <c:axId val="248083600"/>
      </c:barChart>
      <c:catAx>
        <c:axId val="24808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083600"/>
        <c:crosses val="autoZero"/>
        <c:auto val="1"/>
        <c:lblAlgn val="ctr"/>
        <c:lblOffset val="100"/>
        <c:noMultiLvlLbl val="0"/>
      </c:catAx>
      <c:valAx>
        <c:axId val="24808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Number of Closure</a:t>
                </a:r>
                <a:r>
                  <a:rPr lang="en-US" sz="1200" baseline="0" dirty="0" smtClean="0"/>
                  <a:t> Events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082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2"/>
                </a:solidFill>
              </a:rPr>
              <a:t>ACTIS </a:t>
            </a:r>
            <a:r>
              <a:rPr lang="en-US" sz="2800" b="1" dirty="0" smtClean="0">
                <a:solidFill>
                  <a:schemeClr val="tx2"/>
                </a:solidFill>
              </a:rPr>
              <a:t>“Closures </a:t>
            </a:r>
            <a:r>
              <a:rPr lang="en-US" sz="2800" b="1" dirty="0">
                <a:solidFill>
                  <a:schemeClr val="tx2"/>
                </a:solidFill>
              </a:rPr>
              <a:t>&amp; </a:t>
            </a:r>
            <a:r>
              <a:rPr lang="en-US" sz="2800" b="1" dirty="0" smtClean="0">
                <a:solidFill>
                  <a:schemeClr val="tx2"/>
                </a:solidFill>
              </a:rPr>
              <a:t>Incidents” due to Accidents</a:t>
            </a:r>
            <a:endParaRPr lang="en-US" sz="2800" b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338035870516184E-2"/>
          <c:y val="0.1541806649168854"/>
          <c:w val="0.91038418635170593"/>
          <c:h val="0.76591163604549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'08 05 2019'!$G$54</c:f>
              <c:strCache>
                <c:ptCount val="1"/>
                <c:pt idx="0">
                  <c:v>ACTIS "Closures &amp; Incidents"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'08 05 2019'!$F$55:$F$66</c:f>
              <c:strCache>
                <c:ptCount val="12"/>
                <c:pt idx="0">
                  <c:v>July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'08 05 2019'!$G$55:$G$66</c:f>
              <c:numCache>
                <c:formatCode>General</c:formatCode>
                <c:ptCount val="12"/>
                <c:pt idx="0">
                  <c:v>120</c:v>
                </c:pt>
                <c:pt idx="1">
                  <c:v>106</c:v>
                </c:pt>
                <c:pt idx="2">
                  <c:v>163</c:v>
                </c:pt>
                <c:pt idx="3">
                  <c:v>224</c:v>
                </c:pt>
                <c:pt idx="4">
                  <c:v>252</c:v>
                </c:pt>
                <c:pt idx="5">
                  <c:v>255</c:v>
                </c:pt>
                <c:pt idx="6">
                  <c:v>202</c:v>
                </c:pt>
                <c:pt idx="7">
                  <c:v>210</c:v>
                </c:pt>
                <c:pt idx="8">
                  <c:v>246</c:v>
                </c:pt>
                <c:pt idx="9">
                  <c:v>292</c:v>
                </c:pt>
                <c:pt idx="10">
                  <c:v>364</c:v>
                </c:pt>
                <c:pt idx="11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4-4EAE-BD85-91A5C54D39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035472"/>
        <c:axId val="196035800"/>
      </c:barChart>
      <c:catAx>
        <c:axId val="19603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35800"/>
        <c:crosses val="autoZero"/>
        <c:auto val="1"/>
        <c:lblAlgn val="ctr"/>
        <c:lblOffset val="100"/>
        <c:noMultiLvlLbl val="0"/>
      </c:catAx>
      <c:valAx>
        <c:axId val="196035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Number of Closure Events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3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2"/>
                </a:solidFill>
              </a:rPr>
              <a:t>ACTIS </a:t>
            </a:r>
            <a:r>
              <a:rPr lang="en-US" sz="2800" b="1" dirty="0" smtClean="0">
                <a:solidFill>
                  <a:schemeClr val="tx2"/>
                </a:solidFill>
              </a:rPr>
              <a:t>“Closures </a:t>
            </a:r>
            <a:r>
              <a:rPr lang="en-US" sz="2800" b="1" dirty="0">
                <a:solidFill>
                  <a:schemeClr val="tx2"/>
                </a:solidFill>
              </a:rPr>
              <a:t>&amp; </a:t>
            </a:r>
            <a:r>
              <a:rPr lang="en-US" sz="2800" b="1" dirty="0" smtClean="0">
                <a:solidFill>
                  <a:schemeClr val="tx2"/>
                </a:solidFill>
              </a:rPr>
              <a:t>Incidents” due to Accidents</a:t>
            </a:r>
            <a:endParaRPr lang="en-US" sz="2800" b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338035870516184E-2"/>
          <c:y val="0.1541806649168854"/>
          <c:w val="0.91038418635170593"/>
          <c:h val="0.76348075240594926"/>
        </c:manualLayout>
      </c:layout>
      <c:lineChart>
        <c:grouping val="standard"/>
        <c:varyColors val="0"/>
        <c:ser>
          <c:idx val="0"/>
          <c:order val="0"/>
          <c:tx>
            <c:strRef>
              <c:f>'08 05 2019'!$G$70</c:f>
              <c:strCache>
                <c:ptCount val="1"/>
                <c:pt idx="0">
                  <c:v>Mean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'08 05 2019'!$F$71:$F$82</c:f>
              <c:strCache>
                <c:ptCount val="12"/>
                <c:pt idx="0">
                  <c:v>July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'08 05 2019'!$G$71:$G$82</c:f>
              <c:numCache>
                <c:formatCode>0.0</c:formatCode>
                <c:ptCount val="12"/>
                <c:pt idx="0">
                  <c:v>120.10833333333333</c:v>
                </c:pt>
                <c:pt idx="1">
                  <c:v>90.31</c:v>
                </c:pt>
                <c:pt idx="2">
                  <c:v>78.865030674846622</c:v>
                </c:pt>
                <c:pt idx="3">
                  <c:v>70.553571428571431</c:v>
                </c:pt>
                <c:pt idx="4">
                  <c:v>72.261904761904759</c:v>
                </c:pt>
                <c:pt idx="5">
                  <c:v>69.043137254901964</c:v>
                </c:pt>
                <c:pt idx="6">
                  <c:v>64.985148514851488</c:v>
                </c:pt>
                <c:pt idx="7">
                  <c:v>59.542857142857144</c:v>
                </c:pt>
                <c:pt idx="8">
                  <c:v>70.902439024390247</c:v>
                </c:pt>
                <c:pt idx="9">
                  <c:v>62.407534246575345</c:v>
                </c:pt>
                <c:pt idx="10">
                  <c:v>64.909340659340657</c:v>
                </c:pt>
                <c:pt idx="11">
                  <c:v>75.836820083682014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F5-462D-9D2F-B69E746938C7}"/>
            </c:ext>
          </c:extLst>
        </c:ser>
        <c:ser>
          <c:idx val="1"/>
          <c:order val="1"/>
          <c:tx>
            <c:strRef>
              <c:f>'08 05 2019'!$H$70</c:f>
              <c:strCache>
                <c:ptCount val="1"/>
                <c:pt idx="0">
                  <c:v>Median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'08 05 2019'!$F$71:$F$82</c:f>
              <c:strCache>
                <c:ptCount val="12"/>
                <c:pt idx="0">
                  <c:v>July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'08 05 2019'!$H$71:$H$82</c:f>
              <c:numCache>
                <c:formatCode>General</c:formatCode>
                <c:ptCount val="12"/>
                <c:pt idx="0">
                  <c:v>60.5</c:v>
                </c:pt>
                <c:pt idx="1">
                  <c:v>50.5</c:v>
                </c:pt>
                <c:pt idx="2">
                  <c:v>49</c:v>
                </c:pt>
                <c:pt idx="3">
                  <c:v>46</c:v>
                </c:pt>
                <c:pt idx="4">
                  <c:v>48.5</c:v>
                </c:pt>
                <c:pt idx="5">
                  <c:v>47</c:v>
                </c:pt>
                <c:pt idx="6">
                  <c:v>45.5</c:v>
                </c:pt>
                <c:pt idx="7">
                  <c:v>42</c:v>
                </c:pt>
                <c:pt idx="8">
                  <c:v>50.5</c:v>
                </c:pt>
                <c:pt idx="9" formatCode="0.0">
                  <c:v>48</c:v>
                </c:pt>
                <c:pt idx="10" formatCode="0.0">
                  <c:v>43</c:v>
                </c:pt>
                <c:pt idx="11" formatCode="0.0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F5-462D-9D2F-B69E74693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5569528"/>
        <c:axId val="435570840"/>
      </c:lineChart>
      <c:catAx>
        <c:axId val="43556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70840"/>
        <c:crosses val="autoZero"/>
        <c:auto val="1"/>
        <c:lblAlgn val="ctr"/>
        <c:lblOffset val="100"/>
        <c:noMultiLvlLbl val="0"/>
      </c:catAx>
      <c:valAx>
        <c:axId val="435570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Highway Closure Time (minutes)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69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42314577865266845"/>
          <c:y val="0.29756911636045502"/>
          <c:w val="0.23426399825021868"/>
          <c:h val="4.68753280839895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</c:v>
                </c:pt>
              </c:strCache>
            </c:strRef>
          </c:tx>
          <c:spPr>
            <a:ln w="28575" cap="rnd">
              <a:solidFill>
                <a:schemeClr val="accent1">
                  <a:tint val="48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Sheet1!$A$2:$A$46</c:f>
              <c:numCache>
                <c:formatCode>m/d/yyyy</c:formatCode>
                <c:ptCount val="45"/>
                <c:pt idx="0">
                  <c:v>42786</c:v>
                </c:pt>
                <c:pt idx="1">
                  <c:v>42800</c:v>
                </c:pt>
                <c:pt idx="2">
                  <c:v>42828</c:v>
                </c:pt>
                <c:pt idx="3">
                  <c:v>42870</c:v>
                </c:pt>
                <c:pt idx="4">
                  <c:v>42884</c:v>
                </c:pt>
                <c:pt idx="5">
                  <c:v>42926</c:v>
                </c:pt>
                <c:pt idx="6">
                  <c:v>42940</c:v>
                </c:pt>
                <c:pt idx="7">
                  <c:v>42953</c:v>
                </c:pt>
                <c:pt idx="8">
                  <c:v>42978</c:v>
                </c:pt>
                <c:pt idx="9">
                  <c:v>42996</c:v>
                </c:pt>
                <c:pt idx="10">
                  <c:v>43010</c:v>
                </c:pt>
                <c:pt idx="11">
                  <c:v>43024</c:v>
                </c:pt>
                <c:pt idx="12">
                  <c:v>43038</c:v>
                </c:pt>
                <c:pt idx="13">
                  <c:v>43066</c:v>
                </c:pt>
                <c:pt idx="14">
                  <c:v>43080</c:v>
                </c:pt>
                <c:pt idx="15">
                  <c:v>43095</c:v>
                </c:pt>
                <c:pt idx="16">
                  <c:v>43108</c:v>
                </c:pt>
                <c:pt idx="17">
                  <c:v>43124</c:v>
                </c:pt>
                <c:pt idx="18">
                  <c:v>43136</c:v>
                </c:pt>
                <c:pt idx="19">
                  <c:v>43179</c:v>
                </c:pt>
                <c:pt idx="20">
                  <c:v>43193</c:v>
                </c:pt>
                <c:pt idx="21">
                  <c:v>43206</c:v>
                </c:pt>
                <c:pt idx="22">
                  <c:v>43221</c:v>
                </c:pt>
                <c:pt idx="23">
                  <c:v>43249</c:v>
                </c:pt>
                <c:pt idx="24">
                  <c:v>43263</c:v>
                </c:pt>
                <c:pt idx="25">
                  <c:v>43290</c:v>
                </c:pt>
                <c:pt idx="26">
                  <c:v>43307</c:v>
                </c:pt>
                <c:pt idx="27">
                  <c:v>43348</c:v>
                </c:pt>
                <c:pt idx="28">
                  <c:v>43368</c:v>
                </c:pt>
                <c:pt idx="29">
                  <c:v>43390</c:v>
                </c:pt>
                <c:pt idx="30">
                  <c:v>43402</c:v>
                </c:pt>
                <c:pt idx="31">
                  <c:v>43416</c:v>
                </c:pt>
                <c:pt idx="32">
                  <c:v>43430</c:v>
                </c:pt>
                <c:pt idx="33">
                  <c:v>43465</c:v>
                </c:pt>
                <c:pt idx="34">
                  <c:v>43479</c:v>
                </c:pt>
                <c:pt idx="35">
                  <c:v>43493</c:v>
                </c:pt>
                <c:pt idx="36">
                  <c:v>43507</c:v>
                </c:pt>
                <c:pt idx="37">
                  <c:v>43521</c:v>
                </c:pt>
                <c:pt idx="38">
                  <c:v>43542</c:v>
                </c:pt>
                <c:pt idx="39">
                  <c:v>43563</c:v>
                </c:pt>
                <c:pt idx="40">
                  <c:v>43577</c:v>
                </c:pt>
                <c:pt idx="41">
                  <c:v>43591</c:v>
                </c:pt>
                <c:pt idx="42">
                  <c:v>43605</c:v>
                </c:pt>
                <c:pt idx="43">
                  <c:v>43621</c:v>
                </c:pt>
                <c:pt idx="44">
                  <c:v>43675</c:v>
                </c:pt>
              </c:numCache>
            </c:numRef>
          </c:cat>
          <c:val>
            <c:numRef>
              <c:f>Sheet1!$B$2:$B$46</c:f>
              <c:numCache>
                <c:formatCode>General</c:formatCode>
                <c:ptCount val="45"/>
                <c:pt idx="3">
                  <c:v>372</c:v>
                </c:pt>
                <c:pt idx="4">
                  <c:v>372</c:v>
                </c:pt>
                <c:pt idx="6">
                  <c:v>372</c:v>
                </c:pt>
                <c:pt idx="7">
                  <c:v>376</c:v>
                </c:pt>
                <c:pt idx="8">
                  <c:v>383</c:v>
                </c:pt>
                <c:pt idx="9">
                  <c:v>454</c:v>
                </c:pt>
                <c:pt idx="10">
                  <c:v>507</c:v>
                </c:pt>
                <c:pt idx="13">
                  <c:v>526</c:v>
                </c:pt>
                <c:pt idx="14">
                  <c:v>528</c:v>
                </c:pt>
                <c:pt idx="15">
                  <c:v>528</c:v>
                </c:pt>
                <c:pt idx="16">
                  <c:v>528</c:v>
                </c:pt>
                <c:pt idx="17">
                  <c:v>543</c:v>
                </c:pt>
                <c:pt idx="18">
                  <c:v>582</c:v>
                </c:pt>
                <c:pt idx="19">
                  <c:v>772</c:v>
                </c:pt>
                <c:pt idx="20">
                  <c:v>777</c:v>
                </c:pt>
                <c:pt idx="21">
                  <c:v>777</c:v>
                </c:pt>
                <c:pt idx="22">
                  <c:v>826</c:v>
                </c:pt>
                <c:pt idx="23">
                  <c:v>959</c:v>
                </c:pt>
                <c:pt idx="24">
                  <c:v>959</c:v>
                </c:pt>
                <c:pt idx="25">
                  <c:v>960</c:v>
                </c:pt>
                <c:pt idx="26">
                  <c:v>960</c:v>
                </c:pt>
                <c:pt idx="27">
                  <c:v>1034</c:v>
                </c:pt>
                <c:pt idx="28">
                  <c:v>1035</c:v>
                </c:pt>
                <c:pt idx="29">
                  <c:v>1090</c:v>
                </c:pt>
                <c:pt idx="30">
                  <c:v>1183</c:v>
                </c:pt>
                <c:pt idx="31">
                  <c:v>1193</c:v>
                </c:pt>
                <c:pt idx="32">
                  <c:v>1197</c:v>
                </c:pt>
                <c:pt idx="33">
                  <c:v>1227</c:v>
                </c:pt>
                <c:pt idx="34">
                  <c:v>1294</c:v>
                </c:pt>
                <c:pt idx="35">
                  <c:v>1309</c:v>
                </c:pt>
                <c:pt idx="36">
                  <c:v>1320</c:v>
                </c:pt>
                <c:pt idx="37">
                  <c:v>1336</c:v>
                </c:pt>
                <c:pt idx="38">
                  <c:v>1364</c:v>
                </c:pt>
                <c:pt idx="39">
                  <c:v>1526</c:v>
                </c:pt>
                <c:pt idx="40">
                  <c:v>1612</c:v>
                </c:pt>
                <c:pt idx="41">
                  <c:v>1679</c:v>
                </c:pt>
                <c:pt idx="42">
                  <c:v>1721</c:v>
                </c:pt>
                <c:pt idx="43">
                  <c:v>1731</c:v>
                </c:pt>
                <c:pt idx="44">
                  <c:v>1825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80-4B83-992A-57A9B931A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Fire</c:v>
                </c:pt>
              </c:strCache>
            </c:strRef>
          </c:tx>
          <c:spPr>
            <a:ln w="2857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Sheet1!$A$2:$A$46</c:f>
              <c:numCache>
                <c:formatCode>m/d/yyyy</c:formatCode>
                <c:ptCount val="45"/>
                <c:pt idx="0">
                  <c:v>42786</c:v>
                </c:pt>
                <c:pt idx="1">
                  <c:v>42800</c:v>
                </c:pt>
                <c:pt idx="2">
                  <c:v>42828</c:v>
                </c:pt>
                <c:pt idx="3">
                  <c:v>42870</c:v>
                </c:pt>
                <c:pt idx="4">
                  <c:v>42884</c:v>
                </c:pt>
                <c:pt idx="5">
                  <c:v>42926</c:v>
                </c:pt>
                <c:pt idx="6">
                  <c:v>42940</c:v>
                </c:pt>
                <c:pt idx="7">
                  <c:v>42953</c:v>
                </c:pt>
                <c:pt idx="8">
                  <c:v>42978</c:v>
                </c:pt>
                <c:pt idx="9">
                  <c:v>42996</c:v>
                </c:pt>
                <c:pt idx="10">
                  <c:v>43010</c:v>
                </c:pt>
                <c:pt idx="11">
                  <c:v>43024</c:v>
                </c:pt>
                <c:pt idx="12">
                  <c:v>43038</c:v>
                </c:pt>
                <c:pt idx="13">
                  <c:v>43066</c:v>
                </c:pt>
                <c:pt idx="14">
                  <c:v>43080</c:v>
                </c:pt>
                <c:pt idx="15">
                  <c:v>43095</c:v>
                </c:pt>
                <c:pt idx="16">
                  <c:v>43108</c:v>
                </c:pt>
                <c:pt idx="17">
                  <c:v>43124</c:v>
                </c:pt>
                <c:pt idx="18">
                  <c:v>43136</c:v>
                </c:pt>
                <c:pt idx="19">
                  <c:v>43179</c:v>
                </c:pt>
                <c:pt idx="20">
                  <c:v>43193</c:v>
                </c:pt>
                <c:pt idx="21">
                  <c:v>43206</c:v>
                </c:pt>
                <c:pt idx="22">
                  <c:v>43221</c:v>
                </c:pt>
                <c:pt idx="23">
                  <c:v>43249</c:v>
                </c:pt>
                <c:pt idx="24">
                  <c:v>43263</c:v>
                </c:pt>
                <c:pt idx="25">
                  <c:v>43290</c:v>
                </c:pt>
                <c:pt idx="26">
                  <c:v>43307</c:v>
                </c:pt>
                <c:pt idx="27">
                  <c:v>43348</c:v>
                </c:pt>
                <c:pt idx="28">
                  <c:v>43368</c:v>
                </c:pt>
                <c:pt idx="29">
                  <c:v>43390</c:v>
                </c:pt>
                <c:pt idx="30">
                  <c:v>43402</c:v>
                </c:pt>
                <c:pt idx="31">
                  <c:v>43416</c:v>
                </c:pt>
                <c:pt idx="32">
                  <c:v>43430</c:v>
                </c:pt>
                <c:pt idx="33">
                  <c:v>43465</c:v>
                </c:pt>
                <c:pt idx="34">
                  <c:v>43479</c:v>
                </c:pt>
                <c:pt idx="35">
                  <c:v>43493</c:v>
                </c:pt>
                <c:pt idx="36">
                  <c:v>43507</c:v>
                </c:pt>
                <c:pt idx="37">
                  <c:v>43521</c:v>
                </c:pt>
                <c:pt idx="38">
                  <c:v>43542</c:v>
                </c:pt>
                <c:pt idx="39">
                  <c:v>43563</c:v>
                </c:pt>
                <c:pt idx="40">
                  <c:v>43577</c:v>
                </c:pt>
                <c:pt idx="41">
                  <c:v>43591</c:v>
                </c:pt>
                <c:pt idx="42">
                  <c:v>43605</c:v>
                </c:pt>
                <c:pt idx="43">
                  <c:v>43621</c:v>
                </c:pt>
                <c:pt idx="44">
                  <c:v>43675</c:v>
                </c:pt>
              </c:numCache>
            </c:numRef>
          </c:cat>
          <c:val>
            <c:numRef>
              <c:f>Sheet1!$C$2:$C$46</c:f>
              <c:numCache>
                <c:formatCode>General</c:formatCode>
                <c:ptCount val="45"/>
                <c:pt idx="3">
                  <c:v>119</c:v>
                </c:pt>
                <c:pt idx="4">
                  <c:v>119</c:v>
                </c:pt>
                <c:pt idx="6">
                  <c:v>149</c:v>
                </c:pt>
                <c:pt idx="7">
                  <c:v>155</c:v>
                </c:pt>
                <c:pt idx="8">
                  <c:v>168</c:v>
                </c:pt>
                <c:pt idx="9">
                  <c:v>172</c:v>
                </c:pt>
                <c:pt idx="10">
                  <c:v>172</c:v>
                </c:pt>
                <c:pt idx="13">
                  <c:v>209</c:v>
                </c:pt>
                <c:pt idx="14">
                  <c:v>232</c:v>
                </c:pt>
                <c:pt idx="15">
                  <c:v>242</c:v>
                </c:pt>
                <c:pt idx="16">
                  <c:v>263</c:v>
                </c:pt>
                <c:pt idx="17">
                  <c:v>294</c:v>
                </c:pt>
                <c:pt idx="18">
                  <c:v>313</c:v>
                </c:pt>
                <c:pt idx="19">
                  <c:v>357</c:v>
                </c:pt>
                <c:pt idx="20">
                  <c:v>381</c:v>
                </c:pt>
                <c:pt idx="21">
                  <c:v>382</c:v>
                </c:pt>
                <c:pt idx="22">
                  <c:v>451</c:v>
                </c:pt>
                <c:pt idx="23">
                  <c:v>515</c:v>
                </c:pt>
                <c:pt idx="24">
                  <c:v>518</c:v>
                </c:pt>
                <c:pt idx="25">
                  <c:v>529</c:v>
                </c:pt>
                <c:pt idx="26">
                  <c:v>529</c:v>
                </c:pt>
                <c:pt idx="27">
                  <c:v>533</c:v>
                </c:pt>
                <c:pt idx="28">
                  <c:v>534</c:v>
                </c:pt>
                <c:pt idx="29">
                  <c:v>534</c:v>
                </c:pt>
                <c:pt idx="30">
                  <c:v>599</c:v>
                </c:pt>
                <c:pt idx="31">
                  <c:v>620</c:v>
                </c:pt>
                <c:pt idx="32">
                  <c:v>623</c:v>
                </c:pt>
                <c:pt idx="33">
                  <c:v>638</c:v>
                </c:pt>
                <c:pt idx="34">
                  <c:v>647</c:v>
                </c:pt>
                <c:pt idx="35">
                  <c:v>649</c:v>
                </c:pt>
                <c:pt idx="36">
                  <c:v>663</c:v>
                </c:pt>
                <c:pt idx="37">
                  <c:v>675</c:v>
                </c:pt>
                <c:pt idx="38">
                  <c:v>684</c:v>
                </c:pt>
                <c:pt idx="39">
                  <c:v>686</c:v>
                </c:pt>
                <c:pt idx="40">
                  <c:v>748</c:v>
                </c:pt>
                <c:pt idx="41">
                  <c:v>778</c:v>
                </c:pt>
                <c:pt idx="42">
                  <c:v>779</c:v>
                </c:pt>
                <c:pt idx="43">
                  <c:v>779</c:v>
                </c:pt>
                <c:pt idx="44">
                  <c:v>810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80-4B83-992A-57A9B931AE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Tow</c:v>
                </c:pt>
              </c:strCache>
            </c:strRef>
          </c:tx>
          <c:spPr>
            <a:ln w="28575" cap="rnd">
              <a:solidFill>
                <a:schemeClr val="accent1">
                  <a:tint val="83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Sheet1!$A$2:$A$46</c:f>
              <c:numCache>
                <c:formatCode>m/d/yyyy</c:formatCode>
                <c:ptCount val="45"/>
                <c:pt idx="0">
                  <c:v>42786</c:v>
                </c:pt>
                <c:pt idx="1">
                  <c:v>42800</c:v>
                </c:pt>
                <c:pt idx="2">
                  <c:v>42828</c:v>
                </c:pt>
                <c:pt idx="3">
                  <c:v>42870</c:v>
                </c:pt>
                <c:pt idx="4">
                  <c:v>42884</c:v>
                </c:pt>
                <c:pt idx="5">
                  <c:v>42926</c:v>
                </c:pt>
                <c:pt idx="6">
                  <c:v>42940</c:v>
                </c:pt>
                <c:pt idx="7">
                  <c:v>42953</c:v>
                </c:pt>
                <c:pt idx="8">
                  <c:v>42978</c:v>
                </c:pt>
                <c:pt idx="9">
                  <c:v>42996</c:v>
                </c:pt>
                <c:pt idx="10">
                  <c:v>43010</c:v>
                </c:pt>
                <c:pt idx="11">
                  <c:v>43024</c:v>
                </c:pt>
                <c:pt idx="12">
                  <c:v>43038</c:v>
                </c:pt>
                <c:pt idx="13">
                  <c:v>43066</c:v>
                </c:pt>
                <c:pt idx="14">
                  <c:v>43080</c:v>
                </c:pt>
                <c:pt idx="15">
                  <c:v>43095</c:v>
                </c:pt>
                <c:pt idx="16">
                  <c:v>43108</c:v>
                </c:pt>
                <c:pt idx="17">
                  <c:v>43124</c:v>
                </c:pt>
                <c:pt idx="18">
                  <c:v>43136</c:v>
                </c:pt>
                <c:pt idx="19">
                  <c:v>43179</c:v>
                </c:pt>
                <c:pt idx="20">
                  <c:v>43193</c:v>
                </c:pt>
                <c:pt idx="21">
                  <c:v>43206</c:v>
                </c:pt>
                <c:pt idx="22">
                  <c:v>43221</c:v>
                </c:pt>
                <c:pt idx="23">
                  <c:v>43249</c:v>
                </c:pt>
                <c:pt idx="24">
                  <c:v>43263</c:v>
                </c:pt>
                <c:pt idx="25">
                  <c:v>43290</c:v>
                </c:pt>
                <c:pt idx="26">
                  <c:v>43307</c:v>
                </c:pt>
                <c:pt idx="27">
                  <c:v>43348</c:v>
                </c:pt>
                <c:pt idx="28">
                  <c:v>43368</c:v>
                </c:pt>
                <c:pt idx="29">
                  <c:v>43390</c:v>
                </c:pt>
                <c:pt idx="30">
                  <c:v>43402</c:v>
                </c:pt>
                <c:pt idx="31">
                  <c:v>43416</c:v>
                </c:pt>
                <c:pt idx="32">
                  <c:v>43430</c:v>
                </c:pt>
                <c:pt idx="33">
                  <c:v>43465</c:v>
                </c:pt>
                <c:pt idx="34">
                  <c:v>43479</c:v>
                </c:pt>
                <c:pt idx="35">
                  <c:v>43493</c:v>
                </c:pt>
                <c:pt idx="36">
                  <c:v>43507</c:v>
                </c:pt>
                <c:pt idx="37">
                  <c:v>43521</c:v>
                </c:pt>
                <c:pt idx="38">
                  <c:v>43542</c:v>
                </c:pt>
                <c:pt idx="39">
                  <c:v>43563</c:v>
                </c:pt>
                <c:pt idx="40">
                  <c:v>43577</c:v>
                </c:pt>
                <c:pt idx="41">
                  <c:v>43591</c:v>
                </c:pt>
                <c:pt idx="42">
                  <c:v>43605</c:v>
                </c:pt>
                <c:pt idx="43">
                  <c:v>43621</c:v>
                </c:pt>
                <c:pt idx="44">
                  <c:v>43675</c:v>
                </c:pt>
              </c:numCache>
            </c:numRef>
          </c:cat>
          <c:val>
            <c:numRef>
              <c:f>Sheet1!$D$2:$D$46</c:f>
              <c:numCache>
                <c:formatCode>General</c:formatCode>
                <c:ptCount val="45"/>
                <c:pt idx="3">
                  <c:v>36</c:v>
                </c:pt>
                <c:pt idx="4">
                  <c:v>36</c:v>
                </c:pt>
                <c:pt idx="6">
                  <c:v>36</c:v>
                </c:pt>
                <c:pt idx="7">
                  <c:v>38</c:v>
                </c:pt>
                <c:pt idx="8">
                  <c:v>42</c:v>
                </c:pt>
                <c:pt idx="9">
                  <c:v>42</c:v>
                </c:pt>
                <c:pt idx="10">
                  <c:v>42</c:v>
                </c:pt>
                <c:pt idx="13">
                  <c:v>49</c:v>
                </c:pt>
                <c:pt idx="14">
                  <c:v>49</c:v>
                </c:pt>
                <c:pt idx="15">
                  <c:v>49</c:v>
                </c:pt>
                <c:pt idx="16">
                  <c:v>49</c:v>
                </c:pt>
                <c:pt idx="17">
                  <c:v>52</c:v>
                </c:pt>
                <c:pt idx="18">
                  <c:v>63</c:v>
                </c:pt>
                <c:pt idx="19">
                  <c:v>65</c:v>
                </c:pt>
                <c:pt idx="20">
                  <c:v>73</c:v>
                </c:pt>
                <c:pt idx="21">
                  <c:v>74</c:v>
                </c:pt>
                <c:pt idx="22">
                  <c:v>90</c:v>
                </c:pt>
                <c:pt idx="23">
                  <c:v>93</c:v>
                </c:pt>
                <c:pt idx="24">
                  <c:v>93</c:v>
                </c:pt>
                <c:pt idx="25">
                  <c:v>95</c:v>
                </c:pt>
                <c:pt idx="26">
                  <c:v>96</c:v>
                </c:pt>
                <c:pt idx="27">
                  <c:v>97</c:v>
                </c:pt>
                <c:pt idx="28">
                  <c:v>98</c:v>
                </c:pt>
                <c:pt idx="29">
                  <c:v>98</c:v>
                </c:pt>
                <c:pt idx="30">
                  <c:v>99</c:v>
                </c:pt>
                <c:pt idx="31">
                  <c:v>99</c:v>
                </c:pt>
                <c:pt idx="32">
                  <c:v>100</c:v>
                </c:pt>
                <c:pt idx="33">
                  <c:v>102</c:v>
                </c:pt>
                <c:pt idx="34">
                  <c:v>103</c:v>
                </c:pt>
                <c:pt idx="35">
                  <c:v>103</c:v>
                </c:pt>
                <c:pt idx="36">
                  <c:v>103</c:v>
                </c:pt>
                <c:pt idx="37">
                  <c:v>103</c:v>
                </c:pt>
                <c:pt idx="38">
                  <c:v>103</c:v>
                </c:pt>
                <c:pt idx="39">
                  <c:v>103</c:v>
                </c:pt>
                <c:pt idx="40">
                  <c:v>103</c:v>
                </c:pt>
                <c:pt idx="41">
                  <c:v>103</c:v>
                </c:pt>
                <c:pt idx="42">
                  <c:v>103</c:v>
                </c:pt>
                <c:pt idx="43">
                  <c:v>103</c:v>
                </c:pt>
                <c:pt idx="44">
                  <c:v>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C80-4B83-992A-57A9B931AE0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Sheet1!$A$2:$A$46</c:f>
              <c:numCache>
                <c:formatCode>m/d/yyyy</c:formatCode>
                <c:ptCount val="45"/>
                <c:pt idx="0">
                  <c:v>42786</c:v>
                </c:pt>
                <c:pt idx="1">
                  <c:v>42800</c:v>
                </c:pt>
                <c:pt idx="2">
                  <c:v>42828</c:v>
                </c:pt>
                <c:pt idx="3">
                  <c:v>42870</c:v>
                </c:pt>
                <c:pt idx="4">
                  <c:v>42884</c:v>
                </c:pt>
                <c:pt idx="5">
                  <c:v>42926</c:v>
                </c:pt>
                <c:pt idx="6">
                  <c:v>42940</c:v>
                </c:pt>
                <c:pt idx="7">
                  <c:v>42953</c:v>
                </c:pt>
                <c:pt idx="8">
                  <c:v>42978</c:v>
                </c:pt>
                <c:pt idx="9">
                  <c:v>42996</c:v>
                </c:pt>
                <c:pt idx="10">
                  <c:v>43010</c:v>
                </c:pt>
                <c:pt idx="11">
                  <c:v>43024</c:v>
                </c:pt>
                <c:pt idx="12">
                  <c:v>43038</c:v>
                </c:pt>
                <c:pt idx="13">
                  <c:v>43066</c:v>
                </c:pt>
                <c:pt idx="14">
                  <c:v>43080</c:v>
                </c:pt>
                <c:pt idx="15">
                  <c:v>43095</c:v>
                </c:pt>
                <c:pt idx="16">
                  <c:v>43108</c:v>
                </c:pt>
                <c:pt idx="17">
                  <c:v>43124</c:v>
                </c:pt>
                <c:pt idx="18">
                  <c:v>43136</c:v>
                </c:pt>
                <c:pt idx="19">
                  <c:v>43179</c:v>
                </c:pt>
                <c:pt idx="20">
                  <c:v>43193</c:v>
                </c:pt>
                <c:pt idx="21">
                  <c:v>43206</c:v>
                </c:pt>
                <c:pt idx="22">
                  <c:v>43221</c:v>
                </c:pt>
                <c:pt idx="23">
                  <c:v>43249</c:v>
                </c:pt>
                <c:pt idx="24">
                  <c:v>43263</c:v>
                </c:pt>
                <c:pt idx="25">
                  <c:v>43290</c:v>
                </c:pt>
                <c:pt idx="26">
                  <c:v>43307</c:v>
                </c:pt>
                <c:pt idx="27">
                  <c:v>43348</c:v>
                </c:pt>
                <c:pt idx="28">
                  <c:v>43368</c:v>
                </c:pt>
                <c:pt idx="29">
                  <c:v>43390</c:v>
                </c:pt>
                <c:pt idx="30">
                  <c:v>43402</c:v>
                </c:pt>
                <c:pt idx="31">
                  <c:v>43416</c:v>
                </c:pt>
                <c:pt idx="32">
                  <c:v>43430</c:v>
                </c:pt>
                <c:pt idx="33">
                  <c:v>43465</c:v>
                </c:pt>
                <c:pt idx="34">
                  <c:v>43479</c:v>
                </c:pt>
                <c:pt idx="35">
                  <c:v>43493</c:v>
                </c:pt>
                <c:pt idx="36">
                  <c:v>43507</c:v>
                </c:pt>
                <c:pt idx="37">
                  <c:v>43521</c:v>
                </c:pt>
                <c:pt idx="38">
                  <c:v>43542</c:v>
                </c:pt>
                <c:pt idx="39">
                  <c:v>43563</c:v>
                </c:pt>
                <c:pt idx="40">
                  <c:v>43577</c:v>
                </c:pt>
                <c:pt idx="41">
                  <c:v>43591</c:v>
                </c:pt>
                <c:pt idx="42">
                  <c:v>43605</c:v>
                </c:pt>
                <c:pt idx="43">
                  <c:v>43621</c:v>
                </c:pt>
                <c:pt idx="44">
                  <c:v>43675</c:v>
                </c:pt>
              </c:numCache>
            </c:numRef>
          </c:cat>
          <c:val>
            <c:numRef>
              <c:f>Sheet1!$E$2:$E$46</c:f>
              <c:numCache>
                <c:formatCode>General</c:formatCode>
                <c:ptCount val="45"/>
                <c:pt idx="3">
                  <c:v>39</c:v>
                </c:pt>
                <c:pt idx="4">
                  <c:v>39</c:v>
                </c:pt>
                <c:pt idx="6">
                  <c:v>39</c:v>
                </c:pt>
                <c:pt idx="7">
                  <c:v>39</c:v>
                </c:pt>
                <c:pt idx="8">
                  <c:v>39</c:v>
                </c:pt>
                <c:pt idx="9">
                  <c:v>39</c:v>
                </c:pt>
                <c:pt idx="10">
                  <c:v>39</c:v>
                </c:pt>
                <c:pt idx="13">
                  <c:v>81</c:v>
                </c:pt>
                <c:pt idx="14">
                  <c:v>93</c:v>
                </c:pt>
                <c:pt idx="15">
                  <c:v>104</c:v>
                </c:pt>
                <c:pt idx="16">
                  <c:v>108</c:v>
                </c:pt>
                <c:pt idx="17">
                  <c:v>114</c:v>
                </c:pt>
                <c:pt idx="18">
                  <c:v>126</c:v>
                </c:pt>
                <c:pt idx="19">
                  <c:v>141</c:v>
                </c:pt>
                <c:pt idx="20">
                  <c:v>144</c:v>
                </c:pt>
                <c:pt idx="21">
                  <c:v>146</c:v>
                </c:pt>
                <c:pt idx="22">
                  <c:v>176</c:v>
                </c:pt>
                <c:pt idx="23">
                  <c:v>183</c:v>
                </c:pt>
                <c:pt idx="24">
                  <c:v>190</c:v>
                </c:pt>
                <c:pt idx="25">
                  <c:v>193</c:v>
                </c:pt>
                <c:pt idx="26">
                  <c:v>193</c:v>
                </c:pt>
                <c:pt idx="27">
                  <c:v>197</c:v>
                </c:pt>
                <c:pt idx="28">
                  <c:v>197</c:v>
                </c:pt>
                <c:pt idx="29">
                  <c:v>197</c:v>
                </c:pt>
                <c:pt idx="30">
                  <c:v>203</c:v>
                </c:pt>
                <c:pt idx="31">
                  <c:v>203</c:v>
                </c:pt>
                <c:pt idx="32">
                  <c:v>211</c:v>
                </c:pt>
                <c:pt idx="33">
                  <c:v>220</c:v>
                </c:pt>
                <c:pt idx="34">
                  <c:v>220</c:v>
                </c:pt>
                <c:pt idx="35">
                  <c:v>221</c:v>
                </c:pt>
                <c:pt idx="36">
                  <c:v>225</c:v>
                </c:pt>
                <c:pt idx="37">
                  <c:v>225</c:v>
                </c:pt>
                <c:pt idx="38">
                  <c:v>225</c:v>
                </c:pt>
                <c:pt idx="39">
                  <c:v>226</c:v>
                </c:pt>
                <c:pt idx="40">
                  <c:v>232</c:v>
                </c:pt>
                <c:pt idx="41">
                  <c:v>268</c:v>
                </c:pt>
                <c:pt idx="42">
                  <c:v>278</c:v>
                </c:pt>
                <c:pt idx="43">
                  <c:v>290</c:v>
                </c:pt>
                <c:pt idx="44">
                  <c:v>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C80-4B83-992A-57A9B931AE0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DOT</c:v>
                </c:pt>
              </c:strCache>
            </c:strRef>
          </c:tx>
          <c:spPr>
            <a:ln w="28575" cap="rnd">
              <a:solidFill>
                <a:schemeClr val="accent1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Sheet1!$A$2:$A$46</c:f>
              <c:numCache>
                <c:formatCode>m/d/yyyy</c:formatCode>
                <c:ptCount val="45"/>
                <c:pt idx="0">
                  <c:v>42786</c:v>
                </c:pt>
                <c:pt idx="1">
                  <c:v>42800</c:v>
                </c:pt>
                <c:pt idx="2">
                  <c:v>42828</c:v>
                </c:pt>
                <c:pt idx="3">
                  <c:v>42870</c:v>
                </c:pt>
                <c:pt idx="4">
                  <c:v>42884</c:v>
                </c:pt>
                <c:pt idx="5">
                  <c:v>42926</c:v>
                </c:pt>
                <c:pt idx="6">
                  <c:v>42940</c:v>
                </c:pt>
                <c:pt idx="7">
                  <c:v>42953</c:v>
                </c:pt>
                <c:pt idx="8">
                  <c:v>42978</c:v>
                </c:pt>
                <c:pt idx="9">
                  <c:v>42996</c:v>
                </c:pt>
                <c:pt idx="10">
                  <c:v>43010</c:v>
                </c:pt>
                <c:pt idx="11">
                  <c:v>43024</c:v>
                </c:pt>
                <c:pt idx="12">
                  <c:v>43038</c:v>
                </c:pt>
                <c:pt idx="13">
                  <c:v>43066</c:v>
                </c:pt>
                <c:pt idx="14">
                  <c:v>43080</c:v>
                </c:pt>
                <c:pt idx="15">
                  <c:v>43095</c:v>
                </c:pt>
                <c:pt idx="16">
                  <c:v>43108</c:v>
                </c:pt>
                <c:pt idx="17">
                  <c:v>43124</c:v>
                </c:pt>
                <c:pt idx="18">
                  <c:v>43136</c:v>
                </c:pt>
                <c:pt idx="19">
                  <c:v>43179</c:v>
                </c:pt>
                <c:pt idx="20">
                  <c:v>43193</c:v>
                </c:pt>
                <c:pt idx="21">
                  <c:v>43206</c:v>
                </c:pt>
                <c:pt idx="22">
                  <c:v>43221</c:v>
                </c:pt>
                <c:pt idx="23">
                  <c:v>43249</c:v>
                </c:pt>
                <c:pt idx="24">
                  <c:v>43263</c:v>
                </c:pt>
                <c:pt idx="25">
                  <c:v>43290</c:v>
                </c:pt>
                <c:pt idx="26">
                  <c:v>43307</c:v>
                </c:pt>
                <c:pt idx="27">
                  <c:v>43348</c:v>
                </c:pt>
                <c:pt idx="28">
                  <c:v>43368</c:v>
                </c:pt>
                <c:pt idx="29">
                  <c:v>43390</c:v>
                </c:pt>
                <c:pt idx="30">
                  <c:v>43402</c:v>
                </c:pt>
                <c:pt idx="31">
                  <c:v>43416</c:v>
                </c:pt>
                <c:pt idx="32">
                  <c:v>43430</c:v>
                </c:pt>
                <c:pt idx="33">
                  <c:v>43465</c:v>
                </c:pt>
                <c:pt idx="34">
                  <c:v>43479</c:v>
                </c:pt>
                <c:pt idx="35">
                  <c:v>43493</c:v>
                </c:pt>
                <c:pt idx="36">
                  <c:v>43507</c:v>
                </c:pt>
                <c:pt idx="37">
                  <c:v>43521</c:v>
                </c:pt>
                <c:pt idx="38">
                  <c:v>43542</c:v>
                </c:pt>
                <c:pt idx="39">
                  <c:v>43563</c:v>
                </c:pt>
                <c:pt idx="40">
                  <c:v>43577</c:v>
                </c:pt>
                <c:pt idx="41">
                  <c:v>43591</c:v>
                </c:pt>
                <c:pt idx="42">
                  <c:v>43605</c:v>
                </c:pt>
                <c:pt idx="43">
                  <c:v>43621</c:v>
                </c:pt>
                <c:pt idx="44">
                  <c:v>43675</c:v>
                </c:pt>
              </c:numCache>
            </c:numRef>
          </c:cat>
          <c:val>
            <c:numRef>
              <c:f>Sheet1!$F$2:$F$46</c:f>
              <c:numCache>
                <c:formatCode>General</c:formatCode>
                <c:ptCount val="45"/>
                <c:pt idx="3">
                  <c:v>27</c:v>
                </c:pt>
                <c:pt idx="4">
                  <c:v>27</c:v>
                </c:pt>
                <c:pt idx="6">
                  <c:v>27</c:v>
                </c:pt>
                <c:pt idx="7">
                  <c:v>49</c:v>
                </c:pt>
                <c:pt idx="8">
                  <c:v>50</c:v>
                </c:pt>
                <c:pt idx="9">
                  <c:v>50</c:v>
                </c:pt>
                <c:pt idx="10">
                  <c:v>70</c:v>
                </c:pt>
                <c:pt idx="13">
                  <c:v>210</c:v>
                </c:pt>
                <c:pt idx="14">
                  <c:v>210</c:v>
                </c:pt>
                <c:pt idx="15">
                  <c:v>210</c:v>
                </c:pt>
                <c:pt idx="16">
                  <c:v>210</c:v>
                </c:pt>
                <c:pt idx="17">
                  <c:v>210</c:v>
                </c:pt>
                <c:pt idx="18">
                  <c:v>232</c:v>
                </c:pt>
                <c:pt idx="19">
                  <c:v>232</c:v>
                </c:pt>
                <c:pt idx="20">
                  <c:v>232</c:v>
                </c:pt>
                <c:pt idx="21">
                  <c:v>232</c:v>
                </c:pt>
                <c:pt idx="22">
                  <c:v>232</c:v>
                </c:pt>
                <c:pt idx="23">
                  <c:v>233</c:v>
                </c:pt>
                <c:pt idx="24">
                  <c:v>233</c:v>
                </c:pt>
                <c:pt idx="25">
                  <c:v>233</c:v>
                </c:pt>
                <c:pt idx="26">
                  <c:v>233</c:v>
                </c:pt>
                <c:pt idx="27">
                  <c:v>233</c:v>
                </c:pt>
                <c:pt idx="28">
                  <c:v>233</c:v>
                </c:pt>
                <c:pt idx="29">
                  <c:v>233</c:v>
                </c:pt>
                <c:pt idx="30">
                  <c:v>233</c:v>
                </c:pt>
                <c:pt idx="31">
                  <c:v>233</c:v>
                </c:pt>
                <c:pt idx="32">
                  <c:v>233</c:v>
                </c:pt>
                <c:pt idx="33">
                  <c:v>233</c:v>
                </c:pt>
                <c:pt idx="34">
                  <c:v>233</c:v>
                </c:pt>
                <c:pt idx="35">
                  <c:v>233</c:v>
                </c:pt>
                <c:pt idx="36">
                  <c:v>234</c:v>
                </c:pt>
                <c:pt idx="37">
                  <c:v>234</c:v>
                </c:pt>
                <c:pt idx="38">
                  <c:v>397</c:v>
                </c:pt>
                <c:pt idx="39">
                  <c:v>397</c:v>
                </c:pt>
                <c:pt idx="40">
                  <c:v>491</c:v>
                </c:pt>
                <c:pt idx="41">
                  <c:v>491</c:v>
                </c:pt>
                <c:pt idx="42">
                  <c:v>491</c:v>
                </c:pt>
                <c:pt idx="43">
                  <c:v>491</c:v>
                </c:pt>
                <c:pt idx="44">
                  <c:v>1026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C80-4B83-992A-57A9B931AE0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ln w="28575" cap="rnd">
              <a:solidFill>
                <a:schemeClr val="accent1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Sheet1!$A$2:$A$46</c:f>
              <c:numCache>
                <c:formatCode>m/d/yyyy</c:formatCode>
                <c:ptCount val="45"/>
                <c:pt idx="0">
                  <c:v>42786</c:v>
                </c:pt>
                <c:pt idx="1">
                  <c:v>42800</c:v>
                </c:pt>
                <c:pt idx="2">
                  <c:v>42828</c:v>
                </c:pt>
                <c:pt idx="3">
                  <c:v>42870</c:v>
                </c:pt>
                <c:pt idx="4">
                  <c:v>42884</c:v>
                </c:pt>
                <c:pt idx="5">
                  <c:v>42926</c:v>
                </c:pt>
                <c:pt idx="6">
                  <c:v>42940</c:v>
                </c:pt>
                <c:pt idx="7">
                  <c:v>42953</c:v>
                </c:pt>
                <c:pt idx="8">
                  <c:v>42978</c:v>
                </c:pt>
                <c:pt idx="9">
                  <c:v>42996</c:v>
                </c:pt>
                <c:pt idx="10">
                  <c:v>43010</c:v>
                </c:pt>
                <c:pt idx="11">
                  <c:v>43024</c:v>
                </c:pt>
                <c:pt idx="12">
                  <c:v>43038</c:v>
                </c:pt>
                <c:pt idx="13">
                  <c:v>43066</c:v>
                </c:pt>
                <c:pt idx="14">
                  <c:v>43080</c:v>
                </c:pt>
                <c:pt idx="15">
                  <c:v>43095</c:v>
                </c:pt>
                <c:pt idx="16">
                  <c:v>43108</c:v>
                </c:pt>
                <c:pt idx="17">
                  <c:v>43124</c:v>
                </c:pt>
                <c:pt idx="18">
                  <c:v>43136</c:v>
                </c:pt>
                <c:pt idx="19">
                  <c:v>43179</c:v>
                </c:pt>
                <c:pt idx="20">
                  <c:v>43193</c:v>
                </c:pt>
                <c:pt idx="21">
                  <c:v>43206</c:v>
                </c:pt>
                <c:pt idx="22">
                  <c:v>43221</c:v>
                </c:pt>
                <c:pt idx="23">
                  <c:v>43249</c:v>
                </c:pt>
                <c:pt idx="24">
                  <c:v>43263</c:v>
                </c:pt>
                <c:pt idx="25">
                  <c:v>43290</c:v>
                </c:pt>
                <c:pt idx="26">
                  <c:v>43307</c:v>
                </c:pt>
                <c:pt idx="27">
                  <c:v>43348</c:v>
                </c:pt>
                <c:pt idx="28">
                  <c:v>43368</c:v>
                </c:pt>
                <c:pt idx="29">
                  <c:v>43390</c:v>
                </c:pt>
                <c:pt idx="30">
                  <c:v>43402</c:v>
                </c:pt>
                <c:pt idx="31">
                  <c:v>43416</c:v>
                </c:pt>
                <c:pt idx="32">
                  <c:v>43430</c:v>
                </c:pt>
                <c:pt idx="33">
                  <c:v>43465</c:v>
                </c:pt>
                <c:pt idx="34">
                  <c:v>43479</c:v>
                </c:pt>
                <c:pt idx="35">
                  <c:v>43493</c:v>
                </c:pt>
                <c:pt idx="36">
                  <c:v>43507</c:v>
                </c:pt>
                <c:pt idx="37">
                  <c:v>43521</c:v>
                </c:pt>
                <c:pt idx="38">
                  <c:v>43542</c:v>
                </c:pt>
                <c:pt idx="39">
                  <c:v>43563</c:v>
                </c:pt>
                <c:pt idx="40">
                  <c:v>43577</c:v>
                </c:pt>
                <c:pt idx="41">
                  <c:v>43591</c:v>
                </c:pt>
                <c:pt idx="42">
                  <c:v>43605</c:v>
                </c:pt>
                <c:pt idx="43">
                  <c:v>43621</c:v>
                </c:pt>
                <c:pt idx="44">
                  <c:v>43675</c:v>
                </c:pt>
              </c:numCache>
            </c:numRef>
          </c:cat>
          <c:val>
            <c:numRef>
              <c:f>Sheet1!$G$2:$G$46</c:f>
              <c:numCache>
                <c:formatCode>General</c:formatCode>
                <c:ptCount val="45"/>
                <c:pt idx="3">
                  <c:v>45</c:v>
                </c:pt>
                <c:pt idx="4">
                  <c:v>45</c:v>
                </c:pt>
                <c:pt idx="6">
                  <c:v>45</c:v>
                </c:pt>
                <c:pt idx="7">
                  <c:v>45</c:v>
                </c:pt>
                <c:pt idx="8">
                  <c:v>47</c:v>
                </c:pt>
                <c:pt idx="9">
                  <c:v>47</c:v>
                </c:pt>
                <c:pt idx="10">
                  <c:v>47</c:v>
                </c:pt>
                <c:pt idx="13">
                  <c:v>43</c:v>
                </c:pt>
                <c:pt idx="14">
                  <c:v>43</c:v>
                </c:pt>
                <c:pt idx="15">
                  <c:v>43</c:v>
                </c:pt>
                <c:pt idx="16">
                  <c:v>43</c:v>
                </c:pt>
                <c:pt idx="17">
                  <c:v>44</c:v>
                </c:pt>
                <c:pt idx="18">
                  <c:v>44</c:v>
                </c:pt>
                <c:pt idx="19">
                  <c:v>44</c:v>
                </c:pt>
                <c:pt idx="20">
                  <c:v>44</c:v>
                </c:pt>
                <c:pt idx="21">
                  <c:v>45</c:v>
                </c:pt>
                <c:pt idx="22">
                  <c:v>46</c:v>
                </c:pt>
                <c:pt idx="23">
                  <c:v>47</c:v>
                </c:pt>
                <c:pt idx="24">
                  <c:v>47</c:v>
                </c:pt>
                <c:pt idx="25">
                  <c:v>47</c:v>
                </c:pt>
                <c:pt idx="26">
                  <c:v>51</c:v>
                </c:pt>
                <c:pt idx="27">
                  <c:v>47</c:v>
                </c:pt>
                <c:pt idx="28">
                  <c:v>47</c:v>
                </c:pt>
                <c:pt idx="29">
                  <c:v>48</c:v>
                </c:pt>
                <c:pt idx="30">
                  <c:v>48</c:v>
                </c:pt>
                <c:pt idx="31">
                  <c:v>48</c:v>
                </c:pt>
                <c:pt idx="32">
                  <c:v>49</c:v>
                </c:pt>
                <c:pt idx="33">
                  <c:v>49</c:v>
                </c:pt>
                <c:pt idx="34">
                  <c:v>49</c:v>
                </c:pt>
                <c:pt idx="35">
                  <c:v>49</c:v>
                </c:pt>
                <c:pt idx="36">
                  <c:v>49</c:v>
                </c:pt>
                <c:pt idx="37">
                  <c:v>49</c:v>
                </c:pt>
                <c:pt idx="38">
                  <c:v>50</c:v>
                </c:pt>
                <c:pt idx="39">
                  <c:v>52</c:v>
                </c:pt>
                <c:pt idx="40">
                  <c:v>52</c:v>
                </c:pt>
                <c:pt idx="41">
                  <c:v>55</c:v>
                </c:pt>
                <c:pt idx="42">
                  <c:v>56</c:v>
                </c:pt>
                <c:pt idx="43">
                  <c:v>56</c:v>
                </c:pt>
                <c:pt idx="44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C80-4B83-992A-57A9B931AE03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>
                  <a:shade val="4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Sheet1!$A$2:$A$46</c:f>
              <c:numCache>
                <c:formatCode>m/d/yyyy</c:formatCode>
                <c:ptCount val="45"/>
                <c:pt idx="0">
                  <c:v>42786</c:v>
                </c:pt>
                <c:pt idx="1">
                  <c:v>42800</c:v>
                </c:pt>
                <c:pt idx="2">
                  <c:v>42828</c:v>
                </c:pt>
                <c:pt idx="3">
                  <c:v>42870</c:v>
                </c:pt>
                <c:pt idx="4">
                  <c:v>42884</c:v>
                </c:pt>
                <c:pt idx="5">
                  <c:v>42926</c:v>
                </c:pt>
                <c:pt idx="6">
                  <c:v>42940</c:v>
                </c:pt>
                <c:pt idx="7">
                  <c:v>42953</c:v>
                </c:pt>
                <c:pt idx="8">
                  <c:v>42978</c:v>
                </c:pt>
                <c:pt idx="9">
                  <c:v>42996</c:v>
                </c:pt>
                <c:pt idx="10">
                  <c:v>43010</c:v>
                </c:pt>
                <c:pt idx="11">
                  <c:v>43024</c:v>
                </c:pt>
                <c:pt idx="12">
                  <c:v>43038</c:v>
                </c:pt>
                <c:pt idx="13">
                  <c:v>43066</c:v>
                </c:pt>
                <c:pt idx="14">
                  <c:v>43080</c:v>
                </c:pt>
                <c:pt idx="15">
                  <c:v>43095</c:v>
                </c:pt>
                <c:pt idx="16">
                  <c:v>43108</c:v>
                </c:pt>
                <c:pt idx="17">
                  <c:v>43124</c:v>
                </c:pt>
                <c:pt idx="18">
                  <c:v>43136</c:v>
                </c:pt>
                <c:pt idx="19">
                  <c:v>43179</c:v>
                </c:pt>
                <c:pt idx="20">
                  <c:v>43193</c:v>
                </c:pt>
                <c:pt idx="21">
                  <c:v>43206</c:v>
                </c:pt>
                <c:pt idx="22">
                  <c:v>43221</c:v>
                </c:pt>
                <c:pt idx="23">
                  <c:v>43249</c:v>
                </c:pt>
                <c:pt idx="24">
                  <c:v>43263</c:v>
                </c:pt>
                <c:pt idx="25">
                  <c:v>43290</c:v>
                </c:pt>
                <c:pt idx="26">
                  <c:v>43307</c:v>
                </c:pt>
                <c:pt idx="27">
                  <c:v>43348</c:v>
                </c:pt>
                <c:pt idx="28">
                  <c:v>43368</c:v>
                </c:pt>
                <c:pt idx="29">
                  <c:v>43390</c:v>
                </c:pt>
                <c:pt idx="30">
                  <c:v>43402</c:v>
                </c:pt>
                <c:pt idx="31">
                  <c:v>43416</c:v>
                </c:pt>
                <c:pt idx="32">
                  <c:v>43430</c:v>
                </c:pt>
                <c:pt idx="33">
                  <c:v>43465</c:v>
                </c:pt>
                <c:pt idx="34">
                  <c:v>43479</c:v>
                </c:pt>
                <c:pt idx="35">
                  <c:v>43493</c:v>
                </c:pt>
                <c:pt idx="36">
                  <c:v>43507</c:v>
                </c:pt>
                <c:pt idx="37">
                  <c:v>43521</c:v>
                </c:pt>
                <c:pt idx="38">
                  <c:v>43542</c:v>
                </c:pt>
                <c:pt idx="39">
                  <c:v>43563</c:v>
                </c:pt>
                <c:pt idx="40">
                  <c:v>43577</c:v>
                </c:pt>
                <c:pt idx="41">
                  <c:v>43591</c:v>
                </c:pt>
                <c:pt idx="42">
                  <c:v>43605</c:v>
                </c:pt>
                <c:pt idx="43">
                  <c:v>43621</c:v>
                </c:pt>
                <c:pt idx="44">
                  <c:v>43675</c:v>
                </c:pt>
              </c:numCache>
            </c:numRef>
          </c:cat>
          <c:val>
            <c:numRef>
              <c:f>Sheet1!$H$2:$H$46</c:f>
              <c:numCache>
                <c:formatCode>General</c:formatCode>
                <c:ptCount val="45"/>
                <c:pt idx="0">
                  <c:v>457</c:v>
                </c:pt>
                <c:pt idx="1">
                  <c:v>515</c:v>
                </c:pt>
                <c:pt idx="2">
                  <c:v>519</c:v>
                </c:pt>
                <c:pt idx="3">
                  <c:v>638</c:v>
                </c:pt>
                <c:pt idx="4">
                  <c:v>638</c:v>
                </c:pt>
                <c:pt idx="5">
                  <c:v>641</c:v>
                </c:pt>
                <c:pt idx="6">
                  <c:v>668</c:v>
                </c:pt>
                <c:pt idx="7">
                  <c:v>702</c:v>
                </c:pt>
                <c:pt idx="8">
                  <c:v>729</c:v>
                </c:pt>
                <c:pt idx="9">
                  <c:v>804</c:v>
                </c:pt>
                <c:pt idx="10">
                  <c:v>877</c:v>
                </c:pt>
                <c:pt idx="11">
                  <c:v>954</c:v>
                </c:pt>
                <c:pt idx="12">
                  <c:v>1069</c:v>
                </c:pt>
                <c:pt idx="13">
                  <c:v>1118</c:v>
                </c:pt>
                <c:pt idx="14">
                  <c:v>1155</c:v>
                </c:pt>
                <c:pt idx="15">
                  <c:v>1176</c:v>
                </c:pt>
                <c:pt idx="16">
                  <c:v>1201</c:v>
                </c:pt>
                <c:pt idx="17">
                  <c:v>1257</c:v>
                </c:pt>
                <c:pt idx="18">
                  <c:v>1360</c:v>
                </c:pt>
                <c:pt idx="19">
                  <c:v>1611</c:v>
                </c:pt>
                <c:pt idx="20">
                  <c:v>1651</c:v>
                </c:pt>
                <c:pt idx="21">
                  <c:v>1656</c:v>
                </c:pt>
                <c:pt idx="22">
                  <c:v>1821</c:v>
                </c:pt>
                <c:pt idx="23">
                  <c:v>2030</c:v>
                </c:pt>
                <c:pt idx="24">
                  <c:v>2040</c:v>
                </c:pt>
                <c:pt idx="25">
                  <c:v>2057</c:v>
                </c:pt>
                <c:pt idx="26">
                  <c:v>2062</c:v>
                </c:pt>
                <c:pt idx="27">
                  <c:v>2141</c:v>
                </c:pt>
                <c:pt idx="28">
                  <c:v>2144</c:v>
                </c:pt>
                <c:pt idx="29">
                  <c:v>2200</c:v>
                </c:pt>
                <c:pt idx="30">
                  <c:v>2365</c:v>
                </c:pt>
                <c:pt idx="31">
                  <c:v>2396</c:v>
                </c:pt>
                <c:pt idx="32">
                  <c:v>2413</c:v>
                </c:pt>
                <c:pt idx="33">
                  <c:v>2469</c:v>
                </c:pt>
                <c:pt idx="34">
                  <c:v>2546</c:v>
                </c:pt>
                <c:pt idx="35">
                  <c:v>2564</c:v>
                </c:pt>
                <c:pt idx="36">
                  <c:v>2594</c:v>
                </c:pt>
                <c:pt idx="37">
                  <c:v>2622</c:v>
                </c:pt>
                <c:pt idx="38">
                  <c:v>2823</c:v>
                </c:pt>
                <c:pt idx="39">
                  <c:v>2990</c:v>
                </c:pt>
                <c:pt idx="40">
                  <c:v>3238</c:v>
                </c:pt>
                <c:pt idx="41">
                  <c:v>3374</c:v>
                </c:pt>
                <c:pt idx="42">
                  <c:v>3428</c:v>
                </c:pt>
                <c:pt idx="43">
                  <c:v>3450</c:v>
                </c:pt>
                <c:pt idx="44">
                  <c:v>4167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C80-4B83-992A-57A9B931A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8086432"/>
        <c:axId val="238088072"/>
      </c:lineChart>
      <c:dateAx>
        <c:axId val="2380864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088072"/>
        <c:crosses val="autoZero"/>
        <c:auto val="1"/>
        <c:lblOffset val="100"/>
        <c:baseTimeUnit val="days"/>
      </c:dateAx>
      <c:valAx>
        <c:axId val="238088072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08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511817634886316E-2"/>
          <c:y val="7.2725213555425328E-2"/>
          <c:w val="9.7642935258092742E-2"/>
          <c:h val="0.49123556430446197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C79E2-8F61-47F9-AC71-7F63AE18F341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CF843-3216-4A8A-AACC-1B522FA6E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4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8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72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11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05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41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30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73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3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1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72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6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21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91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97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1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9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0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80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30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16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51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8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0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5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49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50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92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63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392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48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14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522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8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07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370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0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12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9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1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23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CF843-3216-4A8A-AACC-1B522FA6E7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2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C27C-1991-4B17-9911-6AB9B273653F}" type="datetime1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0F75-1E1D-44B1-8A10-412232F85580}" type="datetime1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A1F2-92C5-46B4-AB02-C8D42669437F}" type="datetime1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A5D7F-45EC-48C6-81BE-E04080F322C8}" type="datetime1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6B2B-2914-4341-905F-4E59CD5EB50B}" type="datetime1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972E-1FBB-4591-841E-02F954AE77D2}" type="datetime1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9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7" indent="0">
              <a:buNone/>
              <a:defRPr sz="1600" b="1"/>
            </a:lvl8pPr>
            <a:lvl9pPr marL="365744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9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7" indent="0">
              <a:buNone/>
              <a:defRPr sz="1600" b="1"/>
            </a:lvl8pPr>
            <a:lvl9pPr marL="365744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6DFF0-4153-4CA0-9503-C2D635CA9C6B}" type="datetime1">
              <a:rPr lang="en-US" smtClean="0"/>
              <a:t>8/12/2019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C347-7CBC-41D3-977B-5CD517201FBA}" type="datetime1">
              <a:rPr lang="en-US" smtClean="0"/>
              <a:t>8/12/2019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20674-9F69-4195-B142-414224FFBB99}" type="datetime1">
              <a:rPr lang="en-US" smtClean="0"/>
              <a:t>8/12/2019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1" indent="0">
              <a:buNone/>
              <a:defRPr sz="1200"/>
            </a:lvl2pPr>
            <a:lvl3pPr marL="914361" indent="0">
              <a:buNone/>
              <a:defRPr sz="1100"/>
            </a:lvl3pPr>
            <a:lvl4pPr marL="1371543" indent="0">
              <a:buNone/>
              <a:defRPr sz="900"/>
            </a:lvl4pPr>
            <a:lvl5pPr marL="1828724" indent="0">
              <a:buNone/>
              <a:defRPr sz="900"/>
            </a:lvl5pPr>
            <a:lvl6pPr marL="2285905" indent="0">
              <a:buNone/>
              <a:defRPr sz="900"/>
            </a:lvl6pPr>
            <a:lvl7pPr marL="2743085" indent="0">
              <a:buNone/>
              <a:defRPr sz="900"/>
            </a:lvl7pPr>
            <a:lvl8pPr marL="3200267" indent="0">
              <a:buNone/>
              <a:defRPr sz="900"/>
            </a:lvl8pPr>
            <a:lvl9pPr marL="365744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3751-416A-4BB3-871C-792CD7FA6276}" type="datetime1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7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1" indent="0">
              <a:buNone/>
              <a:defRPr sz="1200"/>
            </a:lvl2pPr>
            <a:lvl3pPr marL="914361" indent="0">
              <a:buNone/>
              <a:defRPr sz="1100"/>
            </a:lvl3pPr>
            <a:lvl4pPr marL="1371543" indent="0">
              <a:buNone/>
              <a:defRPr sz="900"/>
            </a:lvl4pPr>
            <a:lvl5pPr marL="1828724" indent="0">
              <a:buNone/>
              <a:defRPr sz="900"/>
            </a:lvl5pPr>
            <a:lvl6pPr marL="2285905" indent="0">
              <a:buNone/>
              <a:defRPr sz="900"/>
            </a:lvl6pPr>
            <a:lvl7pPr marL="2743085" indent="0">
              <a:buNone/>
              <a:defRPr sz="900"/>
            </a:lvl7pPr>
            <a:lvl8pPr marL="3200267" indent="0">
              <a:buNone/>
              <a:defRPr sz="900"/>
            </a:lvl8pPr>
            <a:lvl9pPr marL="365744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8A7-47C5-4E06-88C7-D490354BF62A}" type="datetime1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4F57F-4365-4AA0-92F7-823C0A5E709B}" type="datetime1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68"/>
            <a:ext cx="2844800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36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9" indent="-285738" algn="l" defTabSz="9143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5" indent="-228591" algn="l" defTabSz="91436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1" algn="l" defTabSz="914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3506" y="152400"/>
            <a:ext cx="8034294" cy="2424183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chemeClr val="tx2"/>
                </a:solidFill>
              </a:rPr>
              <a:t>Traffic </a:t>
            </a:r>
            <a:r>
              <a:rPr lang="en-US" sz="4800" b="1" dirty="0">
                <a:solidFill>
                  <a:schemeClr val="tx2"/>
                </a:solidFill>
              </a:rPr>
              <a:t>Incident Management </a:t>
            </a:r>
            <a:r>
              <a:rPr lang="en-US" sz="4800" b="1" dirty="0" smtClean="0">
                <a:solidFill>
                  <a:schemeClr val="tx2"/>
                </a:solidFill>
              </a:rPr>
              <a:t>Performance Measures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86800" y="5112508"/>
            <a:ext cx="3137404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August 2019</a:t>
            </a:r>
          </a:p>
        </p:txBody>
      </p:sp>
      <p:sp>
        <p:nvSpPr>
          <p:cNvPr id="4" name="AutoShape 4" descr="Image result for institute of transportation engineers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institute of transportation engineers"/>
          <p:cNvSpPr>
            <a:spLocks noChangeAspect="1" noChangeArrowheads="1"/>
          </p:cNvSpPr>
          <p:nvPr/>
        </p:nvSpPr>
        <p:spPr bwMode="auto">
          <a:xfrm>
            <a:off x="1831975" y="79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351" t="12924" r="9735" b="15598"/>
          <a:stretch/>
        </p:blipFill>
        <p:spPr>
          <a:xfrm>
            <a:off x="1129796" y="2377506"/>
            <a:ext cx="7328404" cy="4096725"/>
          </a:xfrm>
          <a:prstGeom prst="parallelogram">
            <a:avLst>
              <a:gd name="adj" fmla="val 0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8839200" y="2729822"/>
            <a:ext cx="2572105" cy="130166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8686800" y="4495800"/>
            <a:ext cx="3137404" cy="762000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>
            <a:lvl1pPr marL="0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1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1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3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4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5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85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67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48" indent="0" algn="ctr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</a:rPr>
              <a:t>Andy Brewer</a:t>
            </a:r>
          </a:p>
        </p:txBody>
      </p:sp>
    </p:spTree>
    <p:extLst>
      <p:ext uri="{BB962C8B-B14F-4D97-AF65-F5344CB8AC3E}">
        <p14:creationId xmlns:p14="http://schemas.microsoft.com/office/powerpoint/2010/main" val="18853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217" t="13004" r="5216" b="26345"/>
          <a:stretch/>
        </p:blipFill>
        <p:spPr>
          <a:xfrm>
            <a:off x="1242060" y="758330"/>
            <a:ext cx="9525000" cy="60613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810000" y="5257800"/>
            <a:ext cx="3048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1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5072" t="17387" r="38403" b="43839"/>
          <a:stretch/>
        </p:blipFill>
        <p:spPr bwMode="auto">
          <a:xfrm>
            <a:off x="874970" y="381000"/>
            <a:ext cx="10825387" cy="563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78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"/>
            <a:ext cx="5029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24" y="166728"/>
            <a:ext cx="10871065" cy="6247889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8222" b="4370"/>
          <a:stretch/>
        </p:blipFill>
        <p:spPr>
          <a:xfrm>
            <a:off x="851544" y="685800"/>
            <a:ext cx="1084881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125172"/>
              </p:ext>
            </p:extLst>
          </p:nvPr>
        </p:nvGraphicFramePr>
        <p:xfrm>
          <a:off x="762000" y="868803"/>
          <a:ext cx="7688887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982004"/>
              </p:ext>
            </p:extLst>
          </p:nvPr>
        </p:nvGraphicFramePr>
        <p:xfrm>
          <a:off x="8328992" y="1435734"/>
          <a:ext cx="2362200" cy="4315710"/>
        </p:xfrm>
        <a:graphic>
          <a:graphicData uri="http://schemas.openxmlformats.org/drawingml/2006/table">
            <a:tbl>
              <a:tblPr/>
              <a:tblGrid>
                <a:gridCol w="1558396">
                  <a:extLst>
                    <a:ext uri="{9D8B030D-6E8A-4147-A177-3AD203B41FA5}">
                      <a16:colId xmlns:a16="http://schemas.microsoft.com/office/drawing/2014/main" val="2245202456"/>
                    </a:ext>
                  </a:extLst>
                </a:gridCol>
                <a:gridCol w="803804">
                  <a:extLst>
                    <a:ext uri="{9D8B030D-6E8A-4147-A177-3AD203B41FA5}">
                      <a16:colId xmlns:a16="http://schemas.microsoft.com/office/drawing/2014/main" val="66666387"/>
                    </a:ext>
                  </a:extLst>
                </a:gridCol>
              </a:tblGrid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accident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099977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983803"/>
                  </a:ext>
                </a:extLst>
              </a:tr>
              <a:tr h="6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disabled vehicle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053548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33638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197811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232749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maintenance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903737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tree down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00388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 bridge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039961"/>
                  </a:ext>
                </a:extLst>
              </a:tr>
              <a:tr h="1851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powerline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637675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109466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 failure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564345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373032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79278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grass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926824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 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577145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914399" y="115839"/>
            <a:ext cx="10668001" cy="930394"/>
          </a:xfrm>
          <a:prstGeom prst="rect">
            <a:avLst/>
          </a:prstGeom>
        </p:spPr>
        <p:txBody>
          <a:bodyPr vert="horz" lIns="91436" tIns="45719" rIns="91436" bIns="45719" rtlCol="0" anchor="ctr">
            <a:normAutofit lnSpcReduction="10000"/>
          </a:bodyPr>
          <a:lstStyle>
            <a:lvl1pPr algn="ctr" defTabSz="91436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tx2"/>
                </a:solidFill>
              </a:rPr>
              <a:t>Reason for Highway Closure, First Half of 2019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By Number of Events</a:t>
            </a:r>
            <a:endParaRPr lang="en-US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426129"/>
              </p:ext>
            </p:extLst>
          </p:nvPr>
        </p:nvGraphicFramePr>
        <p:xfrm>
          <a:off x="762000" y="869968"/>
          <a:ext cx="769010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365406"/>
              </p:ext>
            </p:extLst>
          </p:nvPr>
        </p:nvGraphicFramePr>
        <p:xfrm>
          <a:off x="8153400" y="1447800"/>
          <a:ext cx="2986428" cy="4053840"/>
        </p:xfrm>
        <a:graphic>
          <a:graphicData uri="http://schemas.openxmlformats.org/drawingml/2006/table">
            <a:tbl>
              <a:tblPr/>
              <a:tblGrid>
                <a:gridCol w="1783263">
                  <a:extLst>
                    <a:ext uri="{9D8B030D-6E8A-4147-A177-3AD203B41FA5}">
                      <a16:colId xmlns:a16="http://schemas.microsoft.com/office/drawing/2014/main" val="1430591360"/>
                    </a:ext>
                  </a:extLst>
                </a:gridCol>
                <a:gridCol w="1203165">
                  <a:extLst>
                    <a:ext uri="{9D8B030D-6E8A-4147-A177-3AD203B41FA5}">
                      <a16:colId xmlns:a16="http://schemas.microsoft.com/office/drawing/2014/main" val="82381827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2,010,528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7472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 failure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174,266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88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accident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105,927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115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 bridge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65,707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9130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41,232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6953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maintenance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40,994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9990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39,079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8786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powerline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23,348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8494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10,659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2284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9,408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1196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disabled vehicle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7,419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1947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 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5,547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5043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4,161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3149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tree down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3,256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871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1,204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613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grass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123759"/>
                  </a:ext>
                </a:extLst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914399" y="115839"/>
            <a:ext cx="10668001" cy="930394"/>
          </a:xfrm>
          <a:prstGeom prst="rect">
            <a:avLst/>
          </a:prstGeom>
        </p:spPr>
        <p:txBody>
          <a:bodyPr vert="horz" lIns="91436" tIns="45719" rIns="91436" bIns="45719" rtlCol="0" anchor="ctr">
            <a:normAutofit lnSpcReduction="10000"/>
          </a:bodyPr>
          <a:lstStyle>
            <a:lvl1pPr algn="ctr" defTabSz="91436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tx2"/>
                </a:solidFill>
              </a:rPr>
              <a:t>Reason for Highway Closure, First Half of 2019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By Total Closure Time (minutes)</a:t>
            </a:r>
            <a:endParaRPr lang="en-US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475050"/>
              </p:ext>
            </p:extLst>
          </p:nvPr>
        </p:nvGraphicFramePr>
        <p:xfrm>
          <a:off x="762000" y="876594"/>
          <a:ext cx="769010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914399" y="115839"/>
            <a:ext cx="10668001" cy="930394"/>
          </a:xfrm>
          <a:prstGeom prst="rect">
            <a:avLst/>
          </a:prstGeom>
        </p:spPr>
        <p:txBody>
          <a:bodyPr vert="horz" lIns="91436" tIns="45719" rIns="91436" bIns="45719" rtlCol="0" anchor="ctr">
            <a:normAutofit lnSpcReduction="10000"/>
          </a:bodyPr>
          <a:lstStyle>
            <a:lvl1pPr algn="ctr" defTabSz="91436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tx2"/>
                </a:solidFill>
              </a:rPr>
              <a:t>Reason for Highway Closure, First Half of 2019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By Average Time (minutes)</a:t>
            </a:r>
            <a:endParaRPr lang="en-US" sz="18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282348"/>
              </p:ext>
            </p:extLst>
          </p:nvPr>
        </p:nvGraphicFramePr>
        <p:xfrm>
          <a:off x="8067803" y="1447800"/>
          <a:ext cx="3209797" cy="4053840"/>
        </p:xfrm>
        <a:graphic>
          <a:graphicData uri="http://schemas.openxmlformats.org/drawingml/2006/table">
            <a:tbl>
              <a:tblPr/>
              <a:tblGrid>
                <a:gridCol w="1914398">
                  <a:extLst>
                    <a:ext uri="{9D8B030D-6E8A-4147-A177-3AD203B41FA5}">
                      <a16:colId xmlns:a16="http://schemas.microsoft.com/office/drawing/2014/main" val="67013132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val="353340248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 failure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24,895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056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9,770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9089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9,439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7064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 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2,774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8816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 bridge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423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maintenance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9025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powerline down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6102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2748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289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6116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5637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580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tree down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531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accident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5798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disabled vehicle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9363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grass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46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3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454679"/>
              </p:ext>
            </p:extLst>
          </p:nvPr>
        </p:nvGraphicFramePr>
        <p:xfrm>
          <a:off x="762000" y="886533"/>
          <a:ext cx="769010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914399" y="115839"/>
            <a:ext cx="10668001" cy="930394"/>
          </a:xfrm>
          <a:prstGeom prst="rect">
            <a:avLst/>
          </a:prstGeom>
        </p:spPr>
        <p:txBody>
          <a:bodyPr vert="horz" lIns="91436" tIns="45719" rIns="91436" bIns="45719" rtlCol="0" anchor="ctr">
            <a:normAutofit lnSpcReduction="10000"/>
          </a:bodyPr>
          <a:lstStyle>
            <a:lvl1pPr algn="ctr" defTabSz="91436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tx2"/>
                </a:solidFill>
              </a:rPr>
              <a:t>Reason for Highway Closure, First Half of 2019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By Median Time (minutes)</a:t>
            </a:r>
            <a:endParaRPr lang="en-US" sz="1800" b="1" dirty="0">
              <a:solidFill>
                <a:schemeClr val="tx2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613215"/>
              </p:ext>
            </p:extLst>
          </p:nvPr>
        </p:nvGraphicFramePr>
        <p:xfrm>
          <a:off x="8067803" y="1447800"/>
          <a:ext cx="3209797" cy="4053840"/>
        </p:xfrm>
        <a:graphic>
          <a:graphicData uri="http://schemas.openxmlformats.org/drawingml/2006/table">
            <a:tbl>
              <a:tblPr/>
              <a:tblGrid>
                <a:gridCol w="1914398">
                  <a:extLst>
                    <a:ext uri="{9D8B030D-6E8A-4147-A177-3AD203B41FA5}">
                      <a16:colId xmlns:a16="http://schemas.microsoft.com/office/drawing/2014/main" val="67013132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val="35334024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10,928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056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 failure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6,026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9089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4,483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7064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 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2,774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8816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 bridge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423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9025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powerline down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6102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maintenance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2748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289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tree down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6116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vehicle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5637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accident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580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531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5798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disabled vehicle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9363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grass fire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246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7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962202"/>
              </p:ext>
            </p:extLst>
          </p:nvPr>
        </p:nvGraphicFramePr>
        <p:xfrm>
          <a:off x="1440486" y="990600"/>
          <a:ext cx="9144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906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68" t="33000" r="34657" b="50000"/>
          <a:stretch/>
        </p:blipFill>
        <p:spPr>
          <a:xfrm>
            <a:off x="984661" y="2196022"/>
            <a:ext cx="10618694" cy="1752600"/>
          </a:xfrm>
          <a:prstGeom prst="round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057400" y="3329352"/>
            <a:ext cx="533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0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054084"/>
              </p:ext>
            </p:extLst>
          </p:nvPr>
        </p:nvGraphicFramePr>
        <p:xfrm>
          <a:off x="1524000" y="990600"/>
          <a:ext cx="9144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7775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8127443"/>
              </p:ext>
            </p:extLst>
          </p:nvPr>
        </p:nvGraphicFramePr>
        <p:xfrm>
          <a:off x="1524000" y="990600"/>
          <a:ext cx="9144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908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136761"/>
              </p:ext>
            </p:extLst>
          </p:nvPr>
        </p:nvGraphicFramePr>
        <p:xfrm>
          <a:off x="1524000" y="990600"/>
          <a:ext cx="9144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41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04" t="14755" r="26686" b="17683"/>
          <a:stretch/>
        </p:blipFill>
        <p:spPr>
          <a:xfrm>
            <a:off x="2286000" y="457200"/>
            <a:ext cx="7467600" cy="598600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84305" y="1066800"/>
            <a:ext cx="863599" cy="1905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906000" y="1905000"/>
            <a:ext cx="13716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82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1111"/>
          <a:stretch/>
        </p:blipFill>
        <p:spPr>
          <a:xfrm>
            <a:off x="3352800" y="-1"/>
            <a:ext cx="5486400" cy="67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225433"/>
            <a:ext cx="8229600" cy="973573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Training Program Implementation Progress</a:t>
            </a:r>
            <a:b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Trained – Goal of 45%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As of July 29, 2019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780032" y="1143000"/>
            <a:ext cx="8339328" cy="4899081"/>
            <a:chOff x="3938" y="0"/>
            <a:chExt cx="5147229" cy="3156015"/>
          </a:xfrm>
          <a:solidFill>
            <a:srgbClr val="99ABCD"/>
          </a:solidFill>
        </p:grpSpPr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3938" y="801124"/>
              <a:ext cx="799912" cy="1336712"/>
            </a:xfrm>
            <a:custGeom>
              <a:avLst/>
              <a:gdLst>
                <a:gd name="T0" fmla="*/ 589 w 608"/>
                <a:gd name="T1" fmla="*/ 845 h 1017"/>
                <a:gd name="T2" fmla="*/ 580 w 608"/>
                <a:gd name="T3" fmla="*/ 812 h 1017"/>
                <a:gd name="T4" fmla="*/ 285 w 608"/>
                <a:gd name="T5" fmla="*/ 287 h 1017"/>
                <a:gd name="T6" fmla="*/ 55 w 608"/>
                <a:gd name="T7" fmla="*/ 0 h 1017"/>
                <a:gd name="T8" fmla="*/ 51 w 608"/>
                <a:gd name="T9" fmla="*/ 31 h 1017"/>
                <a:gd name="T10" fmla="*/ 35 w 608"/>
                <a:gd name="T11" fmla="*/ 82 h 1017"/>
                <a:gd name="T12" fmla="*/ 26 w 608"/>
                <a:gd name="T13" fmla="*/ 107 h 1017"/>
                <a:gd name="T14" fmla="*/ 13 w 608"/>
                <a:gd name="T15" fmla="*/ 121 h 1017"/>
                <a:gd name="T16" fmla="*/ 0 w 608"/>
                <a:gd name="T17" fmla="*/ 155 h 1017"/>
                <a:gd name="T18" fmla="*/ 22 w 608"/>
                <a:gd name="T19" fmla="*/ 203 h 1017"/>
                <a:gd name="T20" fmla="*/ 22 w 608"/>
                <a:gd name="T21" fmla="*/ 230 h 1017"/>
                <a:gd name="T22" fmla="*/ 13 w 608"/>
                <a:gd name="T23" fmla="*/ 280 h 1017"/>
                <a:gd name="T24" fmla="*/ 26 w 608"/>
                <a:gd name="T25" fmla="*/ 329 h 1017"/>
                <a:gd name="T26" fmla="*/ 39 w 608"/>
                <a:gd name="T27" fmla="*/ 352 h 1017"/>
                <a:gd name="T28" fmla="*/ 45 w 608"/>
                <a:gd name="T29" fmla="*/ 369 h 1017"/>
                <a:gd name="T30" fmla="*/ 38 w 608"/>
                <a:gd name="T31" fmla="*/ 381 h 1017"/>
                <a:gd name="T32" fmla="*/ 51 w 608"/>
                <a:gd name="T33" fmla="*/ 397 h 1017"/>
                <a:gd name="T34" fmla="*/ 72 w 608"/>
                <a:gd name="T35" fmla="*/ 410 h 1017"/>
                <a:gd name="T36" fmla="*/ 74 w 608"/>
                <a:gd name="T37" fmla="*/ 386 h 1017"/>
                <a:gd name="T38" fmla="*/ 98 w 608"/>
                <a:gd name="T39" fmla="*/ 399 h 1017"/>
                <a:gd name="T40" fmla="*/ 125 w 608"/>
                <a:gd name="T41" fmla="*/ 403 h 1017"/>
                <a:gd name="T42" fmla="*/ 129 w 608"/>
                <a:gd name="T43" fmla="*/ 406 h 1017"/>
                <a:gd name="T44" fmla="*/ 106 w 608"/>
                <a:gd name="T45" fmla="*/ 401 h 1017"/>
                <a:gd name="T46" fmla="*/ 79 w 608"/>
                <a:gd name="T47" fmla="*/ 398 h 1017"/>
                <a:gd name="T48" fmla="*/ 81 w 608"/>
                <a:gd name="T49" fmla="*/ 423 h 1017"/>
                <a:gd name="T50" fmla="*/ 91 w 608"/>
                <a:gd name="T51" fmla="*/ 454 h 1017"/>
                <a:gd name="T52" fmla="*/ 70 w 608"/>
                <a:gd name="T53" fmla="*/ 436 h 1017"/>
                <a:gd name="T54" fmla="*/ 72 w 608"/>
                <a:gd name="T55" fmla="*/ 416 h 1017"/>
                <a:gd name="T56" fmla="*/ 57 w 608"/>
                <a:gd name="T57" fmla="*/ 439 h 1017"/>
                <a:gd name="T58" fmla="*/ 57 w 608"/>
                <a:gd name="T59" fmla="*/ 467 h 1017"/>
                <a:gd name="T60" fmla="*/ 77 w 608"/>
                <a:gd name="T61" fmla="*/ 501 h 1017"/>
                <a:gd name="T62" fmla="*/ 89 w 608"/>
                <a:gd name="T63" fmla="*/ 526 h 1017"/>
                <a:gd name="T64" fmla="*/ 72 w 608"/>
                <a:gd name="T65" fmla="*/ 563 h 1017"/>
                <a:gd name="T66" fmla="*/ 92 w 608"/>
                <a:gd name="T67" fmla="*/ 598 h 1017"/>
                <a:gd name="T68" fmla="*/ 103 w 608"/>
                <a:gd name="T69" fmla="*/ 635 h 1017"/>
                <a:gd name="T70" fmla="*/ 126 w 608"/>
                <a:gd name="T71" fmla="*/ 671 h 1017"/>
                <a:gd name="T72" fmla="*/ 132 w 608"/>
                <a:gd name="T73" fmla="*/ 691 h 1017"/>
                <a:gd name="T74" fmla="*/ 130 w 608"/>
                <a:gd name="T75" fmla="*/ 723 h 1017"/>
                <a:gd name="T76" fmla="*/ 124 w 608"/>
                <a:gd name="T77" fmla="*/ 748 h 1017"/>
                <a:gd name="T78" fmla="*/ 155 w 608"/>
                <a:gd name="T79" fmla="*/ 764 h 1017"/>
                <a:gd name="T80" fmla="*/ 185 w 608"/>
                <a:gd name="T81" fmla="*/ 778 h 1017"/>
                <a:gd name="T82" fmla="*/ 217 w 608"/>
                <a:gd name="T83" fmla="*/ 798 h 1017"/>
                <a:gd name="T84" fmla="*/ 269 w 608"/>
                <a:gd name="T85" fmla="*/ 833 h 1017"/>
                <a:gd name="T86" fmla="*/ 273 w 608"/>
                <a:gd name="T87" fmla="*/ 858 h 1017"/>
                <a:gd name="T88" fmla="*/ 289 w 608"/>
                <a:gd name="T89" fmla="*/ 864 h 1017"/>
                <a:gd name="T90" fmla="*/ 312 w 608"/>
                <a:gd name="T91" fmla="*/ 888 h 1017"/>
                <a:gd name="T92" fmla="*/ 342 w 608"/>
                <a:gd name="T93" fmla="*/ 952 h 1017"/>
                <a:gd name="T94" fmla="*/ 341 w 608"/>
                <a:gd name="T95" fmla="*/ 978 h 1017"/>
                <a:gd name="T96" fmla="*/ 344 w 608"/>
                <a:gd name="T97" fmla="*/ 987 h 1017"/>
                <a:gd name="T98" fmla="*/ 537 w 608"/>
                <a:gd name="T99" fmla="*/ 1016 h 1017"/>
                <a:gd name="T100" fmla="*/ 550 w 608"/>
                <a:gd name="T101" fmla="*/ 1012 h 1017"/>
                <a:gd name="T102" fmla="*/ 550 w 608"/>
                <a:gd name="T103" fmla="*/ 989 h 1017"/>
                <a:gd name="T104" fmla="*/ 546 w 608"/>
                <a:gd name="T105" fmla="*/ 969 h 1017"/>
                <a:gd name="T106" fmla="*/ 563 w 608"/>
                <a:gd name="T107" fmla="*/ 939 h 1017"/>
                <a:gd name="T108" fmla="*/ 574 w 608"/>
                <a:gd name="T109" fmla="*/ 902 h 1017"/>
                <a:gd name="T110" fmla="*/ 608 w 608"/>
                <a:gd name="T111" fmla="*/ 87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8" h="1017">
                  <a:moveTo>
                    <a:pt x="604" y="871"/>
                  </a:moveTo>
                  <a:lnTo>
                    <a:pt x="592" y="858"/>
                  </a:lnTo>
                  <a:lnTo>
                    <a:pt x="592" y="851"/>
                  </a:lnTo>
                  <a:lnTo>
                    <a:pt x="589" y="845"/>
                  </a:lnTo>
                  <a:lnTo>
                    <a:pt x="589" y="840"/>
                  </a:lnTo>
                  <a:lnTo>
                    <a:pt x="587" y="831"/>
                  </a:lnTo>
                  <a:lnTo>
                    <a:pt x="580" y="819"/>
                  </a:lnTo>
                  <a:lnTo>
                    <a:pt x="580" y="812"/>
                  </a:lnTo>
                  <a:lnTo>
                    <a:pt x="582" y="806"/>
                  </a:lnTo>
                  <a:lnTo>
                    <a:pt x="489" y="670"/>
                  </a:lnTo>
                  <a:lnTo>
                    <a:pt x="269" y="350"/>
                  </a:lnTo>
                  <a:lnTo>
                    <a:pt x="285" y="287"/>
                  </a:lnTo>
                  <a:lnTo>
                    <a:pt x="336" y="74"/>
                  </a:lnTo>
                  <a:lnTo>
                    <a:pt x="209" y="41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1" y="13"/>
                  </a:lnTo>
                  <a:lnTo>
                    <a:pt x="47" y="18"/>
                  </a:lnTo>
                  <a:lnTo>
                    <a:pt x="51" y="24"/>
                  </a:lnTo>
                  <a:lnTo>
                    <a:pt x="51" y="31"/>
                  </a:lnTo>
                  <a:lnTo>
                    <a:pt x="52" y="43"/>
                  </a:lnTo>
                  <a:lnTo>
                    <a:pt x="51" y="44"/>
                  </a:lnTo>
                  <a:lnTo>
                    <a:pt x="49" y="56"/>
                  </a:lnTo>
                  <a:lnTo>
                    <a:pt x="35" y="82"/>
                  </a:lnTo>
                  <a:lnTo>
                    <a:pt x="36" y="87"/>
                  </a:lnTo>
                  <a:lnTo>
                    <a:pt x="34" y="94"/>
                  </a:lnTo>
                  <a:lnTo>
                    <a:pt x="30" y="100"/>
                  </a:lnTo>
                  <a:lnTo>
                    <a:pt x="26" y="107"/>
                  </a:lnTo>
                  <a:lnTo>
                    <a:pt x="28" y="108"/>
                  </a:lnTo>
                  <a:lnTo>
                    <a:pt x="22" y="112"/>
                  </a:lnTo>
                  <a:lnTo>
                    <a:pt x="15" y="115"/>
                  </a:lnTo>
                  <a:lnTo>
                    <a:pt x="13" y="121"/>
                  </a:lnTo>
                  <a:lnTo>
                    <a:pt x="6" y="128"/>
                  </a:lnTo>
                  <a:lnTo>
                    <a:pt x="1" y="139"/>
                  </a:lnTo>
                  <a:lnTo>
                    <a:pt x="1" y="149"/>
                  </a:lnTo>
                  <a:lnTo>
                    <a:pt x="0" y="155"/>
                  </a:lnTo>
                  <a:lnTo>
                    <a:pt x="13" y="173"/>
                  </a:lnTo>
                  <a:lnTo>
                    <a:pt x="13" y="179"/>
                  </a:lnTo>
                  <a:lnTo>
                    <a:pt x="17" y="185"/>
                  </a:lnTo>
                  <a:lnTo>
                    <a:pt x="22" y="203"/>
                  </a:lnTo>
                  <a:lnTo>
                    <a:pt x="22" y="210"/>
                  </a:lnTo>
                  <a:lnTo>
                    <a:pt x="23" y="215"/>
                  </a:lnTo>
                  <a:lnTo>
                    <a:pt x="22" y="222"/>
                  </a:lnTo>
                  <a:lnTo>
                    <a:pt x="22" y="230"/>
                  </a:lnTo>
                  <a:lnTo>
                    <a:pt x="18" y="235"/>
                  </a:lnTo>
                  <a:lnTo>
                    <a:pt x="13" y="246"/>
                  </a:lnTo>
                  <a:lnTo>
                    <a:pt x="14" y="271"/>
                  </a:lnTo>
                  <a:lnTo>
                    <a:pt x="13" y="280"/>
                  </a:lnTo>
                  <a:lnTo>
                    <a:pt x="7" y="286"/>
                  </a:lnTo>
                  <a:lnTo>
                    <a:pt x="13" y="297"/>
                  </a:lnTo>
                  <a:lnTo>
                    <a:pt x="19" y="311"/>
                  </a:lnTo>
                  <a:lnTo>
                    <a:pt x="26" y="329"/>
                  </a:lnTo>
                  <a:lnTo>
                    <a:pt x="30" y="334"/>
                  </a:lnTo>
                  <a:lnTo>
                    <a:pt x="35" y="341"/>
                  </a:lnTo>
                  <a:lnTo>
                    <a:pt x="38" y="346"/>
                  </a:lnTo>
                  <a:lnTo>
                    <a:pt x="39" y="352"/>
                  </a:lnTo>
                  <a:lnTo>
                    <a:pt x="39" y="359"/>
                  </a:lnTo>
                  <a:lnTo>
                    <a:pt x="40" y="356"/>
                  </a:lnTo>
                  <a:lnTo>
                    <a:pt x="40" y="356"/>
                  </a:lnTo>
                  <a:lnTo>
                    <a:pt x="45" y="369"/>
                  </a:lnTo>
                  <a:lnTo>
                    <a:pt x="47" y="381"/>
                  </a:lnTo>
                  <a:lnTo>
                    <a:pt x="43" y="369"/>
                  </a:lnTo>
                  <a:lnTo>
                    <a:pt x="41" y="376"/>
                  </a:lnTo>
                  <a:lnTo>
                    <a:pt x="38" y="381"/>
                  </a:lnTo>
                  <a:lnTo>
                    <a:pt x="36" y="388"/>
                  </a:lnTo>
                  <a:lnTo>
                    <a:pt x="41" y="384"/>
                  </a:lnTo>
                  <a:lnTo>
                    <a:pt x="48" y="390"/>
                  </a:lnTo>
                  <a:lnTo>
                    <a:pt x="51" y="397"/>
                  </a:lnTo>
                  <a:lnTo>
                    <a:pt x="56" y="401"/>
                  </a:lnTo>
                  <a:lnTo>
                    <a:pt x="60" y="407"/>
                  </a:lnTo>
                  <a:lnTo>
                    <a:pt x="66" y="412"/>
                  </a:lnTo>
                  <a:lnTo>
                    <a:pt x="72" y="410"/>
                  </a:lnTo>
                  <a:lnTo>
                    <a:pt x="68" y="403"/>
                  </a:lnTo>
                  <a:lnTo>
                    <a:pt x="73" y="399"/>
                  </a:lnTo>
                  <a:lnTo>
                    <a:pt x="72" y="393"/>
                  </a:lnTo>
                  <a:lnTo>
                    <a:pt x="74" y="386"/>
                  </a:lnTo>
                  <a:lnTo>
                    <a:pt x="81" y="384"/>
                  </a:lnTo>
                  <a:lnTo>
                    <a:pt x="87" y="389"/>
                  </a:lnTo>
                  <a:lnTo>
                    <a:pt x="91" y="395"/>
                  </a:lnTo>
                  <a:lnTo>
                    <a:pt x="98" y="399"/>
                  </a:lnTo>
                  <a:lnTo>
                    <a:pt x="103" y="395"/>
                  </a:lnTo>
                  <a:lnTo>
                    <a:pt x="108" y="397"/>
                  </a:lnTo>
                  <a:lnTo>
                    <a:pt x="113" y="402"/>
                  </a:lnTo>
                  <a:lnTo>
                    <a:pt x="125" y="403"/>
                  </a:lnTo>
                  <a:lnTo>
                    <a:pt x="130" y="398"/>
                  </a:lnTo>
                  <a:lnTo>
                    <a:pt x="129" y="402"/>
                  </a:lnTo>
                  <a:lnTo>
                    <a:pt x="124" y="406"/>
                  </a:lnTo>
                  <a:lnTo>
                    <a:pt x="129" y="406"/>
                  </a:lnTo>
                  <a:lnTo>
                    <a:pt x="136" y="403"/>
                  </a:lnTo>
                  <a:lnTo>
                    <a:pt x="136" y="405"/>
                  </a:lnTo>
                  <a:lnTo>
                    <a:pt x="124" y="409"/>
                  </a:lnTo>
                  <a:lnTo>
                    <a:pt x="106" y="401"/>
                  </a:lnTo>
                  <a:lnTo>
                    <a:pt x="96" y="401"/>
                  </a:lnTo>
                  <a:lnTo>
                    <a:pt x="91" y="395"/>
                  </a:lnTo>
                  <a:lnTo>
                    <a:pt x="86" y="398"/>
                  </a:lnTo>
                  <a:lnTo>
                    <a:pt x="79" y="398"/>
                  </a:lnTo>
                  <a:lnTo>
                    <a:pt x="77" y="405"/>
                  </a:lnTo>
                  <a:lnTo>
                    <a:pt x="81" y="411"/>
                  </a:lnTo>
                  <a:lnTo>
                    <a:pt x="78" y="416"/>
                  </a:lnTo>
                  <a:lnTo>
                    <a:pt x="81" y="423"/>
                  </a:lnTo>
                  <a:lnTo>
                    <a:pt x="85" y="425"/>
                  </a:lnTo>
                  <a:lnTo>
                    <a:pt x="86" y="437"/>
                  </a:lnTo>
                  <a:lnTo>
                    <a:pt x="86" y="448"/>
                  </a:lnTo>
                  <a:lnTo>
                    <a:pt x="91" y="454"/>
                  </a:lnTo>
                  <a:lnTo>
                    <a:pt x="85" y="453"/>
                  </a:lnTo>
                  <a:lnTo>
                    <a:pt x="79" y="446"/>
                  </a:lnTo>
                  <a:lnTo>
                    <a:pt x="75" y="440"/>
                  </a:lnTo>
                  <a:lnTo>
                    <a:pt x="70" y="436"/>
                  </a:lnTo>
                  <a:lnTo>
                    <a:pt x="70" y="431"/>
                  </a:lnTo>
                  <a:lnTo>
                    <a:pt x="74" y="424"/>
                  </a:lnTo>
                  <a:lnTo>
                    <a:pt x="73" y="418"/>
                  </a:lnTo>
                  <a:lnTo>
                    <a:pt x="72" y="416"/>
                  </a:lnTo>
                  <a:lnTo>
                    <a:pt x="66" y="416"/>
                  </a:lnTo>
                  <a:lnTo>
                    <a:pt x="62" y="422"/>
                  </a:lnTo>
                  <a:lnTo>
                    <a:pt x="62" y="427"/>
                  </a:lnTo>
                  <a:lnTo>
                    <a:pt x="57" y="439"/>
                  </a:lnTo>
                  <a:lnTo>
                    <a:pt x="61" y="445"/>
                  </a:lnTo>
                  <a:lnTo>
                    <a:pt x="61" y="457"/>
                  </a:lnTo>
                  <a:lnTo>
                    <a:pt x="60" y="463"/>
                  </a:lnTo>
                  <a:lnTo>
                    <a:pt x="57" y="467"/>
                  </a:lnTo>
                  <a:lnTo>
                    <a:pt x="57" y="473"/>
                  </a:lnTo>
                  <a:lnTo>
                    <a:pt x="60" y="479"/>
                  </a:lnTo>
                  <a:lnTo>
                    <a:pt x="70" y="496"/>
                  </a:lnTo>
                  <a:lnTo>
                    <a:pt x="77" y="501"/>
                  </a:lnTo>
                  <a:lnTo>
                    <a:pt x="87" y="503"/>
                  </a:lnTo>
                  <a:lnTo>
                    <a:pt x="91" y="514"/>
                  </a:lnTo>
                  <a:lnTo>
                    <a:pt x="91" y="527"/>
                  </a:lnTo>
                  <a:lnTo>
                    <a:pt x="89" y="526"/>
                  </a:lnTo>
                  <a:lnTo>
                    <a:pt x="86" y="533"/>
                  </a:lnTo>
                  <a:lnTo>
                    <a:pt x="74" y="538"/>
                  </a:lnTo>
                  <a:lnTo>
                    <a:pt x="74" y="551"/>
                  </a:lnTo>
                  <a:lnTo>
                    <a:pt x="72" y="563"/>
                  </a:lnTo>
                  <a:lnTo>
                    <a:pt x="75" y="569"/>
                  </a:lnTo>
                  <a:lnTo>
                    <a:pt x="85" y="582"/>
                  </a:lnTo>
                  <a:lnTo>
                    <a:pt x="87" y="594"/>
                  </a:lnTo>
                  <a:lnTo>
                    <a:pt x="92" y="598"/>
                  </a:lnTo>
                  <a:lnTo>
                    <a:pt x="94" y="611"/>
                  </a:lnTo>
                  <a:lnTo>
                    <a:pt x="100" y="623"/>
                  </a:lnTo>
                  <a:lnTo>
                    <a:pt x="102" y="629"/>
                  </a:lnTo>
                  <a:lnTo>
                    <a:pt x="103" y="635"/>
                  </a:lnTo>
                  <a:lnTo>
                    <a:pt x="111" y="641"/>
                  </a:lnTo>
                  <a:lnTo>
                    <a:pt x="115" y="654"/>
                  </a:lnTo>
                  <a:lnTo>
                    <a:pt x="125" y="665"/>
                  </a:lnTo>
                  <a:lnTo>
                    <a:pt x="126" y="671"/>
                  </a:lnTo>
                  <a:lnTo>
                    <a:pt x="123" y="675"/>
                  </a:lnTo>
                  <a:lnTo>
                    <a:pt x="121" y="682"/>
                  </a:lnTo>
                  <a:lnTo>
                    <a:pt x="125" y="688"/>
                  </a:lnTo>
                  <a:lnTo>
                    <a:pt x="132" y="691"/>
                  </a:lnTo>
                  <a:lnTo>
                    <a:pt x="137" y="696"/>
                  </a:lnTo>
                  <a:lnTo>
                    <a:pt x="136" y="702"/>
                  </a:lnTo>
                  <a:lnTo>
                    <a:pt x="130" y="712"/>
                  </a:lnTo>
                  <a:lnTo>
                    <a:pt x="130" y="723"/>
                  </a:lnTo>
                  <a:lnTo>
                    <a:pt x="128" y="729"/>
                  </a:lnTo>
                  <a:lnTo>
                    <a:pt x="129" y="735"/>
                  </a:lnTo>
                  <a:lnTo>
                    <a:pt x="124" y="742"/>
                  </a:lnTo>
                  <a:lnTo>
                    <a:pt x="124" y="748"/>
                  </a:lnTo>
                  <a:lnTo>
                    <a:pt x="128" y="750"/>
                  </a:lnTo>
                  <a:lnTo>
                    <a:pt x="132" y="756"/>
                  </a:lnTo>
                  <a:lnTo>
                    <a:pt x="137" y="761"/>
                  </a:lnTo>
                  <a:lnTo>
                    <a:pt x="155" y="764"/>
                  </a:lnTo>
                  <a:lnTo>
                    <a:pt x="160" y="767"/>
                  </a:lnTo>
                  <a:lnTo>
                    <a:pt x="167" y="768"/>
                  </a:lnTo>
                  <a:lnTo>
                    <a:pt x="179" y="776"/>
                  </a:lnTo>
                  <a:lnTo>
                    <a:pt x="185" y="778"/>
                  </a:lnTo>
                  <a:lnTo>
                    <a:pt x="197" y="780"/>
                  </a:lnTo>
                  <a:lnTo>
                    <a:pt x="206" y="787"/>
                  </a:lnTo>
                  <a:lnTo>
                    <a:pt x="211" y="793"/>
                  </a:lnTo>
                  <a:lnTo>
                    <a:pt x="217" y="798"/>
                  </a:lnTo>
                  <a:lnTo>
                    <a:pt x="219" y="810"/>
                  </a:lnTo>
                  <a:lnTo>
                    <a:pt x="232" y="821"/>
                  </a:lnTo>
                  <a:lnTo>
                    <a:pt x="244" y="829"/>
                  </a:lnTo>
                  <a:lnTo>
                    <a:pt x="269" y="833"/>
                  </a:lnTo>
                  <a:lnTo>
                    <a:pt x="269" y="834"/>
                  </a:lnTo>
                  <a:lnTo>
                    <a:pt x="274" y="846"/>
                  </a:lnTo>
                  <a:lnTo>
                    <a:pt x="274" y="851"/>
                  </a:lnTo>
                  <a:lnTo>
                    <a:pt x="273" y="858"/>
                  </a:lnTo>
                  <a:lnTo>
                    <a:pt x="274" y="863"/>
                  </a:lnTo>
                  <a:lnTo>
                    <a:pt x="279" y="867"/>
                  </a:lnTo>
                  <a:lnTo>
                    <a:pt x="283" y="863"/>
                  </a:lnTo>
                  <a:lnTo>
                    <a:pt x="289" y="864"/>
                  </a:lnTo>
                  <a:lnTo>
                    <a:pt x="295" y="867"/>
                  </a:lnTo>
                  <a:lnTo>
                    <a:pt x="300" y="878"/>
                  </a:lnTo>
                  <a:lnTo>
                    <a:pt x="306" y="883"/>
                  </a:lnTo>
                  <a:lnTo>
                    <a:pt x="312" y="888"/>
                  </a:lnTo>
                  <a:lnTo>
                    <a:pt x="332" y="914"/>
                  </a:lnTo>
                  <a:lnTo>
                    <a:pt x="337" y="926"/>
                  </a:lnTo>
                  <a:lnTo>
                    <a:pt x="341" y="940"/>
                  </a:lnTo>
                  <a:lnTo>
                    <a:pt x="342" y="952"/>
                  </a:lnTo>
                  <a:lnTo>
                    <a:pt x="341" y="964"/>
                  </a:lnTo>
                  <a:lnTo>
                    <a:pt x="338" y="976"/>
                  </a:lnTo>
                  <a:lnTo>
                    <a:pt x="338" y="982"/>
                  </a:lnTo>
                  <a:lnTo>
                    <a:pt x="341" y="978"/>
                  </a:lnTo>
                  <a:lnTo>
                    <a:pt x="346" y="982"/>
                  </a:lnTo>
                  <a:lnTo>
                    <a:pt x="345" y="987"/>
                  </a:lnTo>
                  <a:lnTo>
                    <a:pt x="341" y="981"/>
                  </a:lnTo>
                  <a:lnTo>
                    <a:pt x="344" y="987"/>
                  </a:lnTo>
                  <a:lnTo>
                    <a:pt x="346" y="996"/>
                  </a:lnTo>
                  <a:lnTo>
                    <a:pt x="349" y="996"/>
                  </a:lnTo>
                  <a:lnTo>
                    <a:pt x="534" y="1016"/>
                  </a:lnTo>
                  <a:lnTo>
                    <a:pt x="537" y="1016"/>
                  </a:lnTo>
                  <a:lnTo>
                    <a:pt x="541" y="1015"/>
                  </a:lnTo>
                  <a:lnTo>
                    <a:pt x="542" y="1016"/>
                  </a:lnTo>
                  <a:lnTo>
                    <a:pt x="549" y="1017"/>
                  </a:lnTo>
                  <a:lnTo>
                    <a:pt x="550" y="1012"/>
                  </a:lnTo>
                  <a:lnTo>
                    <a:pt x="557" y="1008"/>
                  </a:lnTo>
                  <a:lnTo>
                    <a:pt x="558" y="998"/>
                  </a:lnTo>
                  <a:lnTo>
                    <a:pt x="557" y="993"/>
                  </a:lnTo>
                  <a:lnTo>
                    <a:pt x="550" y="989"/>
                  </a:lnTo>
                  <a:lnTo>
                    <a:pt x="544" y="986"/>
                  </a:lnTo>
                  <a:lnTo>
                    <a:pt x="542" y="981"/>
                  </a:lnTo>
                  <a:lnTo>
                    <a:pt x="546" y="974"/>
                  </a:lnTo>
                  <a:lnTo>
                    <a:pt x="546" y="969"/>
                  </a:lnTo>
                  <a:lnTo>
                    <a:pt x="544" y="961"/>
                  </a:lnTo>
                  <a:lnTo>
                    <a:pt x="548" y="956"/>
                  </a:lnTo>
                  <a:lnTo>
                    <a:pt x="553" y="952"/>
                  </a:lnTo>
                  <a:lnTo>
                    <a:pt x="563" y="939"/>
                  </a:lnTo>
                  <a:lnTo>
                    <a:pt x="566" y="931"/>
                  </a:lnTo>
                  <a:lnTo>
                    <a:pt x="570" y="925"/>
                  </a:lnTo>
                  <a:lnTo>
                    <a:pt x="570" y="913"/>
                  </a:lnTo>
                  <a:lnTo>
                    <a:pt x="574" y="902"/>
                  </a:lnTo>
                  <a:lnTo>
                    <a:pt x="579" y="898"/>
                  </a:lnTo>
                  <a:lnTo>
                    <a:pt x="582" y="893"/>
                  </a:lnTo>
                  <a:lnTo>
                    <a:pt x="602" y="881"/>
                  </a:lnTo>
                  <a:lnTo>
                    <a:pt x="608" y="876"/>
                  </a:lnTo>
                  <a:lnTo>
                    <a:pt x="604" y="871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230938" y="686205"/>
              <a:ext cx="683561" cy="561921"/>
            </a:xfrm>
            <a:custGeom>
              <a:avLst/>
              <a:gdLst>
                <a:gd name="T0" fmla="*/ 310 w 538"/>
                <a:gd name="T1" fmla="*/ 32 h 442"/>
                <a:gd name="T2" fmla="*/ 189 w 538"/>
                <a:gd name="T3" fmla="*/ 17 h 442"/>
                <a:gd name="T4" fmla="*/ 63 w 538"/>
                <a:gd name="T5" fmla="*/ 0 h 442"/>
                <a:gd name="T6" fmla="*/ 57 w 538"/>
                <a:gd name="T7" fmla="*/ 4 h 442"/>
                <a:gd name="T8" fmla="*/ 51 w 538"/>
                <a:gd name="T9" fmla="*/ 47 h 442"/>
                <a:gd name="T10" fmla="*/ 15 w 538"/>
                <a:gd name="T11" fmla="*/ 289 h 442"/>
                <a:gd name="T12" fmla="*/ 0 w 538"/>
                <a:gd name="T13" fmla="*/ 387 h 442"/>
                <a:gd name="T14" fmla="*/ 147 w 538"/>
                <a:gd name="T15" fmla="*/ 407 h 442"/>
                <a:gd name="T16" fmla="*/ 216 w 538"/>
                <a:gd name="T17" fmla="*/ 415 h 442"/>
                <a:gd name="T18" fmla="*/ 335 w 538"/>
                <a:gd name="T19" fmla="*/ 427 h 442"/>
                <a:gd name="T20" fmla="*/ 397 w 538"/>
                <a:gd name="T21" fmla="*/ 434 h 442"/>
                <a:gd name="T22" fmla="*/ 512 w 538"/>
                <a:gd name="T23" fmla="*/ 442 h 442"/>
                <a:gd name="T24" fmla="*/ 524 w 538"/>
                <a:gd name="T25" fmla="*/ 247 h 442"/>
                <a:gd name="T26" fmla="*/ 538 w 538"/>
                <a:gd name="T27" fmla="*/ 52 h 442"/>
                <a:gd name="T28" fmla="*/ 446 w 538"/>
                <a:gd name="T29" fmla="*/ 44 h 442"/>
                <a:gd name="T30" fmla="*/ 310 w 538"/>
                <a:gd name="T31" fmla="*/ 3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8" h="442">
                  <a:moveTo>
                    <a:pt x="310" y="32"/>
                  </a:moveTo>
                  <a:lnTo>
                    <a:pt x="189" y="17"/>
                  </a:lnTo>
                  <a:lnTo>
                    <a:pt x="63" y="0"/>
                  </a:lnTo>
                  <a:lnTo>
                    <a:pt x="57" y="4"/>
                  </a:lnTo>
                  <a:lnTo>
                    <a:pt x="51" y="47"/>
                  </a:lnTo>
                  <a:lnTo>
                    <a:pt x="15" y="289"/>
                  </a:lnTo>
                  <a:lnTo>
                    <a:pt x="0" y="387"/>
                  </a:lnTo>
                  <a:lnTo>
                    <a:pt x="147" y="407"/>
                  </a:lnTo>
                  <a:lnTo>
                    <a:pt x="216" y="415"/>
                  </a:lnTo>
                  <a:lnTo>
                    <a:pt x="335" y="427"/>
                  </a:lnTo>
                  <a:lnTo>
                    <a:pt x="397" y="434"/>
                  </a:lnTo>
                  <a:lnTo>
                    <a:pt x="512" y="442"/>
                  </a:lnTo>
                  <a:lnTo>
                    <a:pt x="524" y="247"/>
                  </a:lnTo>
                  <a:lnTo>
                    <a:pt x="538" y="52"/>
                  </a:lnTo>
                  <a:lnTo>
                    <a:pt x="446" y="44"/>
                  </a:lnTo>
                  <a:lnTo>
                    <a:pt x="310" y="32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2887615" y="501102"/>
              <a:ext cx="515646" cy="563243"/>
            </a:xfrm>
            <a:custGeom>
              <a:avLst/>
              <a:gdLst>
                <a:gd name="T0" fmla="*/ 153 w 406"/>
                <a:gd name="T1" fmla="*/ 12 h 443"/>
                <a:gd name="T2" fmla="*/ 157 w 406"/>
                <a:gd name="T3" fmla="*/ 0 h 443"/>
                <a:gd name="T4" fmla="*/ 379 w 406"/>
                <a:gd name="T5" fmla="*/ 194 h 443"/>
                <a:gd name="T6" fmla="*/ 363 w 406"/>
                <a:gd name="T7" fmla="*/ 207 h 443"/>
                <a:gd name="T8" fmla="*/ 352 w 406"/>
                <a:gd name="T9" fmla="*/ 224 h 443"/>
                <a:gd name="T10" fmla="*/ 341 w 406"/>
                <a:gd name="T11" fmla="*/ 224 h 443"/>
                <a:gd name="T12" fmla="*/ 352 w 406"/>
                <a:gd name="T13" fmla="*/ 197 h 443"/>
                <a:gd name="T14" fmla="*/ 364 w 406"/>
                <a:gd name="T15" fmla="*/ 185 h 443"/>
                <a:gd name="T16" fmla="*/ 364 w 406"/>
                <a:gd name="T17" fmla="*/ 173 h 443"/>
                <a:gd name="T18" fmla="*/ 356 w 406"/>
                <a:gd name="T19" fmla="*/ 162 h 443"/>
                <a:gd name="T20" fmla="*/ 348 w 406"/>
                <a:gd name="T21" fmla="*/ 151 h 443"/>
                <a:gd name="T22" fmla="*/ 348 w 406"/>
                <a:gd name="T23" fmla="*/ 127 h 443"/>
                <a:gd name="T24" fmla="*/ 341 w 406"/>
                <a:gd name="T25" fmla="*/ 113 h 443"/>
                <a:gd name="T26" fmla="*/ 323 w 406"/>
                <a:gd name="T27" fmla="*/ 98 h 443"/>
                <a:gd name="T28" fmla="*/ 295 w 406"/>
                <a:gd name="T29" fmla="*/ 90 h 443"/>
                <a:gd name="T30" fmla="*/ 273 w 406"/>
                <a:gd name="T31" fmla="*/ 92 h 443"/>
                <a:gd name="T32" fmla="*/ 179 w 406"/>
                <a:gd name="T33" fmla="*/ 56 h 443"/>
                <a:gd name="T34" fmla="*/ 164 w 406"/>
                <a:gd name="T35" fmla="*/ 47 h 443"/>
                <a:gd name="T36" fmla="*/ 139 w 406"/>
                <a:gd name="T37" fmla="*/ 41 h 443"/>
                <a:gd name="T38" fmla="*/ 130 w 406"/>
                <a:gd name="T39" fmla="*/ 40 h 443"/>
                <a:gd name="T40" fmla="*/ 135 w 406"/>
                <a:gd name="T41" fmla="*/ 23 h 443"/>
                <a:gd name="T42" fmla="*/ 123 w 406"/>
                <a:gd name="T43" fmla="*/ 14 h 443"/>
                <a:gd name="T44" fmla="*/ 103 w 406"/>
                <a:gd name="T45" fmla="*/ 25 h 443"/>
                <a:gd name="T46" fmla="*/ 61 w 406"/>
                <a:gd name="T47" fmla="*/ 43 h 443"/>
                <a:gd name="T48" fmla="*/ 46 w 406"/>
                <a:gd name="T49" fmla="*/ 39 h 443"/>
                <a:gd name="T50" fmla="*/ 36 w 406"/>
                <a:gd name="T51" fmla="*/ 46 h 443"/>
                <a:gd name="T52" fmla="*/ 34 w 406"/>
                <a:gd name="T53" fmla="*/ 109 h 443"/>
                <a:gd name="T54" fmla="*/ 8 w 406"/>
                <a:gd name="T55" fmla="*/ 129 h 443"/>
                <a:gd name="T56" fmla="*/ 0 w 406"/>
                <a:gd name="T57" fmla="*/ 148 h 443"/>
                <a:gd name="T58" fmla="*/ 18 w 406"/>
                <a:gd name="T59" fmla="*/ 169 h 443"/>
                <a:gd name="T60" fmla="*/ 9 w 406"/>
                <a:gd name="T61" fmla="*/ 202 h 443"/>
                <a:gd name="T62" fmla="*/ 9 w 406"/>
                <a:gd name="T63" fmla="*/ 234 h 443"/>
                <a:gd name="T64" fmla="*/ 32 w 406"/>
                <a:gd name="T65" fmla="*/ 250 h 443"/>
                <a:gd name="T66" fmla="*/ 53 w 406"/>
                <a:gd name="T67" fmla="*/ 262 h 443"/>
                <a:gd name="T68" fmla="*/ 78 w 406"/>
                <a:gd name="T69" fmla="*/ 284 h 443"/>
                <a:gd name="T70" fmla="*/ 103 w 406"/>
                <a:gd name="T71" fmla="*/ 300 h 443"/>
                <a:gd name="T72" fmla="*/ 120 w 406"/>
                <a:gd name="T73" fmla="*/ 318 h 443"/>
                <a:gd name="T74" fmla="*/ 124 w 406"/>
                <a:gd name="T75" fmla="*/ 343 h 443"/>
                <a:gd name="T76" fmla="*/ 129 w 406"/>
                <a:gd name="T77" fmla="*/ 357 h 443"/>
                <a:gd name="T78" fmla="*/ 138 w 406"/>
                <a:gd name="T79" fmla="*/ 372 h 443"/>
                <a:gd name="T80" fmla="*/ 135 w 406"/>
                <a:gd name="T81" fmla="*/ 404 h 443"/>
                <a:gd name="T82" fmla="*/ 145 w 406"/>
                <a:gd name="T83" fmla="*/ 424 h 443"/>
                <a:gd name="T84" fmla="*/ 175 w 406"/>
                <a:gd name="T85" fmla="*/ 443 h 443"/>
                <a:gd name="T86" fmla="*/ 376 w 406"/>
                <a:gd name="T87" fmla="*/ 430 h 443"/>
                <a:gd name="T88" fmla="*/ 376 w 406"/>
                <a:gd name="T89" fmla="*/ 404 h 443"/>
                <a:gd name="T90" fmla="*/ 369 w 406"/>
                <a:gd name="T91" fmla="*/ 385 h 443"/>
                <a:gd name="T92" fmla="*/ 363 w 406"/>
                <a:gd name="T93" fmla="*/ 359 h 443"/>
                <a:gd name="T94" fmla="*/ 367 w 406"/>
                <a:gd name="T95" fmla="*/ 328 h 443"/>
                <a:gd name="T96" fmla="*/ 372 w 406"/>
                <a:gd name="T97" fmla="*/ 308 h 443"/>
                <a:gd name="T98" fmla="*/ 372 w 406"/>
                <a:gd name="T99" fmla="*/ 276 h 443"/>
                <a:gd name="T100" fmla="*/ 382 w 406"/>
                <a:gd name="T101" fmla="*/ 262 h 443"/>
                <a:gd name="T102" fmla="*/ 380 w 406"/>
                <a:gd name="T103" fmla="*/ 231 h 443"/>
                <a:gd name="T104" fmla="*/ 384 w 406"/>
                <a:gd name="T105" fmla="*/ 200 h 443"/>
                <a:gd name="T106" fmla="*/ 405 w 406"/>
                <a:gd name="T107" fmla="*/ 152 h 443"/>
                <a:gd name="T108" fmla="*/ 388 w 406"/>
                <a:gd name="T109" fmla="*/ 170 h 443"/>
                <a:gd name="T110" fmla="*/ 380 w 406"/>
                <a:gd name="T111" fmla="*/ 192 h 443"/>
                <a:gd name="T112" fmla="*/ 394 w 406"/>
                <a:gd name="T113" fmla="*/ 193 h 443"/>
                <a:gd name="T114" fmla="*/ 402 w 406"/>
                <a:gd name="T115" fmla="*/ 17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6" h="443">
                  <a:moveTo>
                    <a:pt x="153" y="10"/>
                  </a:moveTo>
                  <a:lnTo>
                    <a:pt x="146" y="16"/>
                  </a:lnTo>
                  <a:lnTo>
                    <a:pt x="153" y="12"/>
                  </a:lnTo>
                  <a:lnTo>
                    <a:pt x="153" y="10"/>
                  </a:lnTo>
                  <a:close/>
                  <a:moveTo>
                    <a:pt x="160" y="1"/>
                  </a:moveTo>
                  <a:lnTo>
                    <a:pt x="157" y="0"/>
                  </a:lnTo>
                  <a:lnTo>
                    <a:pt x="158" y="6"/>
                  </a:lnTo>
                  <a:lnTo>
                    <a:pt x="160" y="1"/>
                  </a:lnTo>
                  <a:close/>
                  <a:moveTo>
                    <a:pt x="379" y="194"/>
                  </a:moveTo>
                  <a:lnTo>
                    <a:pt x="372" y="198"/>
                  </a:lnTo>
                  <a:lnTo>
                    <a:pt x="367" y="201"/>
                  </a:lnTo>
                  <a:lnTo>
                    <a:pt x="363" y="207"/>
                  </a:lnTo>
                  <a:lnTo>
                    <a:pt x="361" y="213"/>
                  </a:lnTo>
                  <a:lnTo>
                    <a:pt x="357" y="220"/>
                  </a:lnTo>
                  <a:lnTo>
                    <a:pt x="352" y="224"/>
                  </a:lnTo>
                  <a:lnTo>
                    <a:pt x="348" y="231"/>
                  </a:lnTo>
                  <a:lnTo>
                    <a:pt x="342" y="230"/>
                  </a:lnTo>
                  <a:lnTo>
                    <a:pt x="341" y="224"/>
                  </a:lnTo>
                  <a:lnTo>
                    <a:pt x="342" y="216"/>
                  </a:lnTo>
                  <a:lnTo>
                    <a:pt x="348" y="204"/>
                  </a:lnTo>
                  <a:lnTo>
                    <a:pt x="352" y="197"/>
                  </a:lnTo>
                  <a:lnTo>
                    <a:pt x="352" y="190"/>
                  </a:lnTo>
                  <a:lnTo>
                    <a:pt x="359" y="189"/>
                  </a:lnTo>
                  <a:lnTo>
                    <a:pt x="364" y="185"/>
                  </a:lnTo>
                  <a:lnTo>
                    <a:pt x="364" y="179"/>
                  </a:lnTo>
                  <a:lnTo>
                    <a:pt x="367" y="174"/>
                  </a:lnTo>
                  <a:lnTo>
                    <a:pt x="364" y="173"/>
                  </a:lnTo>
                  <a:lnTo>
                    <a:pt x="363" y="173"/>
                  </a:lnTo>
                  <a:lnTo>
                    <a:pt x="357" y="167"/>
                  </a:lnTo>
                  <a:lnTo>
                    <a:pt x="356" y="162"/>
                  </a:lnTo>
                  <a:lnTo>
                    <a:pt x="360" y="148"/>
                  </a:lnTo>
                  <a:lnTo>
                    <a:pt x="353" y="150"/>
                  </a:lnTo>
                  <a:lnTo>
                    <a:pt x="348" y="151"/>
                  </a:lnTo>
                  <a:lnTo>
                    <a:pt x="345" y="146"/>
                  </a:lnTo>
                  <a:lnTo>
                    <a:pt x="348" y="140"/>
                  </a:lnTo>
                  <a:lnTo>
                    <a:pt x="348" y="127"/>
                  </a:lnTo>
                  <a:lnTo>
                    <a:pt x="345" y="121"/>
                  </a:lnTo>
                  <a:lnTo>
                    <a:pt x="348" y="120"/>
                  </a:lnTo>
                  <a:lnTo>
                    <a:pt x="341" y="113"/>
                  </a:lnTo>
                  <a:lnTo>
                    <a:pt x="332" y="110"/>
                  </a:lnTo>
                  <a:lnTo>
                    <a:pt x="325" y="110"/>
                  </a:lnTo>
                  <a:lnTo>
                    <a:pt x="323" y="98"/>
                  </a:lnTo>
                  <a:lnTo>
                    <a:pt x="318" y="94"/>
                  </a:lnTo>
                  <a:lnTo>
                    <a:pt x="302" y="93"/>
                  </a:lnTo>
                  <a:lnTo>
                    <a:pt x="295" y="90"/>
                  </a:lnTo>
                  <a:lnTo>
                    <a:pt x="290" y="93"/>
                  </a:lnTo>
                  <a:lnTo>
                    <a:pt x="276" y="90"/>
                  </a:lnTo>
                  <a:lnTo>
                    <a:pt x="273" y="92"/>
                  </a:lnTo>
                  <a:lnTo>
                    <a:pt x="252" y="82"/>
                  </a:lnTo>
                  <a:lnTo>
                    <a:pt x="187" y="69"/>
                  </a:lnTo>
                  <a:lnTo>
                    <a:pt x="179" y="56"/>
                  </a:lnTo>
                  <a:lnTo>
                    <a:pt x="173" y="52"/>
                  </a:lnTo>
                  <a:lnTo>
                    <a:pt x="166" y="50"/>
                  </a:lnTo>
                  <a:lnTo>
                    <a:pt x="164" y="47"/>
                  </a:lnTo>
                  <a:lnTo>
                    <a:pt x="153" y="46"/>
                  </a:lnTo>
                  <a:lnTo>
                    <a:pt x="146" y="43"/>
                  </a:lnTo>
                  <a:lnTo>
                    <a:pt x="139" y="41"/>
                  </a:lnTo>
                  <a:lnTo>
                    <a:pt x="134" y="46"/>
                  </a:lnTo>
                  <a:lnTo>
                    <a:pt x="127" y="46"/>
                  </a:lnTo>
                  <a:lnTo>
                    <a:pt x="130" y="40"/>
                  </a:lnTo>
                  <a:lnTo>
                    <a:pt x="131" y="35"/>
                  </a:lnTo>
                  <a:lnTo>
                    <a:pt x="131" y="29"/>
                  </a:lnTo>
                  <a:lnTo>
                    <a:pt x="135" y="23"/>
                  </a:lnTo>
                  <a:lnTo>
                    <a:pt x="137" y="16"/>
                  </a:lnTo>
                  <a:lnTo>
                    <a:pt x="130" y="12"/>
                  </a:lnTo>
                  <a:lnTo>
                    <a:pt x="123" y="14"/>
                  </a:lnTo>
                  <a:lnTo>
                    <a:pt x="116" y="20"/>
                  </a:lnTo>
                  <a:lnTo>
                    <a:pt x="110" y="24"/>
                  </a:lnTo>
                  <a:lnTo>
                    <a:pt x="103" y="25"/>
                  </a:lnTo>
                  <a:lnTo>
                    <a:pt x="92" y="32"/>
                  </a:lnTo>
                  <a:lnTo>
                    <a:pt x="66" y="41"/>
                  </a:lnTo>
                  <a:lnTo>
                    <a:pt x="61" y="43"/>
                  </a:lnTo>
                  <a:lnTo>
                    <a:pt x="54" y="41"/>
                  </a:lnTo>
                  <a:lnTo>
                    <a:pt x="49" y="35"/>
                  </a:lnTo>
                  <a:lnTo>
                    <a:pt x="46" y="39"/>
                  </a:lnTo>
                  <a:lnTo>
                    <a:pt x="45" y="39"/>
                  </a:lnTo>
                  <a:lnTo>
                    <a:pt x="42" y="46"/>
                  </a:lnTo>
                  <a:lnTo>
                    <a:pt x="36" y="46"/>
                  </a:lnTo>
                  <a:lnTo>
                    <a:pt x="39" y="96"/>
                  </a:lnTo>
                  <a:lnTo>
                    <a:pt x="38" y="104"/>
                  </a:lnTo>
                  <a:lnTo>
                    <a:pt x="34" y="109"/>
                  </a:lnTo>
                  <a:lnTo>
                    <a:pt x="22" y="115"/>
                  </a:lnTo>
                  <a:lnTo>
                    <a:pt x="9" y="124"/>
                  </a:lnTo>
                  <a:lnTo>
                    <a:pt x="8" y="129"/>
                  </a:lnTo>
                  <a:lnTo>
                    <a:pt x="5" y="136"/>
                  </a:lnTo>
                  <a:lnTo>
                    <a:pt x="0" y="142"/>
                  </a:lnTo>
                  <a:lnTo>
                    <a:pt x="0" y="148"/>
                  </a:lnTo>
                  <a:lnTo>
                    <a:pt x="4" y="155"/>
                  </a:lnTo>
                  <a:lnTo>
                    <a:pt x="11" y="155"/>
                  </a:lnTo>
                  <a:lnTo>
                    <a:pt x="18" y="169"/>
                  </a:lnTo>
                  <a:lnTo>
                    <a:pt x="11" y="185"/>
                  </a:lnTo>
                  <a:lnTo>
                    <a:pt x="12" y="196"/>
                  </a:lnTo>
                  <a:lnTo>
                    <a:pt x="9" y="202"/>
                  </a:lnTo>
                  <a:lnTo>
                    <a:pt x="12" y="216"/>
                  </a:lnTo>
                  <a:lnTo>
                    <a:pt x="12" y="227"/>
                  </a:lnTo>
                  <a:lnTo>
                    <a:pt x="9" y="234"/>
                  </a:lnTo>
                  <a:lnTo>
                    <a:pt x="19" y="240"/>
                  </a:lnTo>
                  <a:lnTo>
                    <a:pt x="26" y="247"/>
                  </a:lnTo>
                  <a:lnTo>
                    <a:pt x="32" y="250"/>
                  </a:lnTo>
                  <a:lnTo>
                    <a:pt x="43" y="251"/>
                  </a:lnTo>
                  <a:lnTo>
                    <a:pt x="47" y="258"/>
                  </a:lnTo>
                  <a:lnTo>
                    <a:pt x="53" y="262"/>
                  </a:lnTo>
                  <a:lnTo>
                    <a:pt x="61" y="265"/>
                  </a:lnTo>
                  <a:lnTo>
                    <a:pt x="70" y="270"/>
                  </a:lnTo>
                  <a:lnTo>
                    <a:pt x="78" y="284"/>
                  </a:lnTo>
                  <a:lnTo>
                    <a:pt x="91" y="295"/>
                  </a:lnTo>
                  <a:lnTo>
                    <a:pt x="97" y="299"/>
                  </a:lnTo>
                  <a:lnTo>
                    <a:pt x="103" y="300"/>
                  </a:lnTo>
                  <a:lnTo>
                    <a:pt x="110" y="304"/>
                  </a:lnTo>
                  <a:lnTo>
                    <a:pt x="115" y="309"/>
                  </a:lnTo>
                  <a:lnTo>
                    <a:pt x="120" y="318"/>
                  </a:lnTo>
                  <a:lnTo>
                    <a:pt x="123" y="335"/>
                  </a:lnTo>
                  <a:lnTo>
                    <a:pt x="124" y="341"/>
                  </a:lnTo>
                  <a:lnTo>
                    <a:pt x="124" y="343"/>
                  </a:lnTo>
                  <a:lnTo>
                    <a:pt x="127" y="350"/>
                  </a:lnTo>
                  <a:lnTo>
                    <a:pt x="126" y="355"/>
                  </a:lnTo>
                  <a:lnTo>
                    <a:pt x="129" y="357"/>
                  </a:lnTo>
                  <a:lnTo>
                    <a:pt x="130" y="364"/>
                  </a:lnTo>
                  <a:lnTo>
                    <a:pt x="135" y="366"/>
                  </a:lnTo>
                  <a:lnTo>
                    <a:pt x="138" y="372"/>
                  </a:lnTo>
                  <a:lnTo>
                    <a:pt x="133" y="384"/>
                  </a:lnTo>
                  <a:lnTo>
                    <a:pt x="134" y="395"/>
                  </a:lnTo>
                  <a:lnTo>
                    <a:pt x="135" y="404"/>
                  </a:lnTo>
                  <a:lnTo>
                    <a:pt x="139" y="411"/>
                  </a:lnTo>
                  <a:lnTo>
                    <a:pt x="141" y="419"/>
                  </a:lnTo>
                  <a:lnTo>
                    <a:pt x="145" y="424"/>
                  </a:lnTo>
                  <a:lnTo>
                    <a:pt x="150" y="427"/>
                  </a:lnTo>
                  <a:lnTo>
                    <a:pt x="169" y="431"/>
                  </a:lnTo>
                  <a:lnTo>
                    <a:pt x="175" y="443"/>
                  </a:lnTo>
                  <a:lnTo>
                    <a:pt x="288" y="437"/>
                  </a:lnTo>
                  <a:lnTo>
                    <a:pt x="374" y="430"/>
                  </a:lnTo>
                  <a:lnTo>
                    <a:pt x="376" y="430"/>
                  </a:lnTo>
                  <a:lnTo>
                    <a:pt x="375" y="416"/>
                  </a:lnTo>
                  <a:lnTo>
                    <a:pt x="376" y="410"/>
                  </a:lnTo>
                  <a:lnTo>
                    <a:pt x="376" y="404"/>
                  </a:lnTo>
                  <a:lnTo>
                    <a:pt x="375" y="397"/>
                  </a:lnTo>
                  <a:lnTo>
                    <a:pt x="369" y="392"/>
                  </a:lnTo>
                  <a:lnTo>
                    <a:pt x="369" y="385"/>
                  </a:lnTo>
                  <a:lnTo>
                    <a:pt x="364" y="378"/>
                  </a:lnTo>
                  <a:lnTo>
                    <a:pt x="367" y="373"/>
                  </a:lnTo>
                  <a:lnTo>
                    <a:pt x="363" y="359"/>
                  </a:lnTo>
                  <a:lnTo>
                    <a:pt x="364" y="347"/>
                  </a:lnTo>
                  <a:lnTo>
                    <a:pt x="368" y="334"/>
                  </a:lnTo>
                  <a:lnTo>
                    <a:pt x="367" y="328"/>
                  </a:lnTo>
                  <a:lnTo>
                    <a:pt x="368" y="322"/>
                  </a:lnTo>
                  <a:lnTo>
                    <a:pt x="372" y="315"/>
                  </a:lnTo>
                  <a:lnTo>
                    <a:pt x="372" y="308"/>
                  </a:lnTo>
                  <a:lnTo>
                    <a:pt x="369" y="295"/>
                  </a:lnTo>
                  <a:lnTo>
                    <a:pt x="369" y="289"/>
                  </a:lnTo>
                  <a:lnTo>
                    <a:pt x="372" y="276"/>
                  </a:lnTo>
                  <a:lnTo>
                    <a:pt x="375" y="270"/>
                  </a:lnTo>
                  <a:lnTo>
                    <a:pt x="380" y="265"/>
                  </a:lnTo>
                  <a:lnTo>
                    <a:pt x="382" y="262"/>
                  </a:lnTo>
                  <a:lnTo>
                    <a:pt x="376" y="250"/>
                  </a:lnTo>
                  <a:lnTo>
                    <a:pt x="379" y="243"/>
                  </a:lnTo>
                  <a:lnTo>
                    <a:pt x="380" y="231"/>
                  </a:lnTo>
                  <a:lnTo>
                    <a:pt x="386" y="212"/>
                  </a:lnTo>
                  <a:lnTo>
                    <a:pt x="387" y="207"/>
                  </a:lnTo>
                  <a:lnTo>
                    <a:pt x="384" y="200"/>
                  </a:lnTo>
                  <a:lnTo>
                    <a:pt x="379" y="194"/>
                  </a:lnTo>
                  <a:close/>
                  <a:moveTo>
                    <a:pt x="406" y="154"/>
                  </a:moveTo>
                  <a:lnTo>
                    <a:pt x="405" y="152"/>
                  </a:lnTo>
                  <a:lnTo>
                    <a:pt x="398" y="158"/>
                  </a:lnTo>
                  <a:lnTo>
                    <a:pt x="395" y="163"/>
                  </a:lnTo>
                  <a:lnTo>
                    <a:pt x="388" y="170"/>
                  </a:lnTo>
                  <a:lnTo>
                    <a:pt x="388" y="177"/>
                  </a:lnTo>
                  <a:lnTo>
                    <a:pt x="383" y="182"/>
                  </a:lnTo>
                  <a:lnTo>
                    <a:pt x="380" y="192"/>
                  </a:lnTo>
                  <a:lnTo>
                    <a:pt x="384" y="198"/>
                  </a:lnTo>
                  <a:lnTo>
                    <a:pt x="390" y="200"/>
                  </a:lnTo>
                  <a:lnTo>
                    <a:pt x="394" y="193"/>
                  </a:lnTo>
                  <a:lnTo>
                    <a:pt x="397" y="188"/>
                  </a:lnTo>
                  <a:lnTo>
                    <a:pt x="397" y="181"/>
                  </a:lnTo>
                  <a:lnTo>
                    <a:pt x="402" y="173"/>
                  </a:lnTo>
                  <a:lnTo>
                    <a:pt x="401" y="167"/>
                  </a:lnTo>
                  <a:lnTo>
                    <a:pt x="406" y="154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913618" y="1185984"/>
              <a:ext cx="434993" cy="440282"/>
            </a:xfrm>
            <a:custGeom>
              <a:avLst/>
              <a:gdLst>
                <a:gd name="T0" fmla="*/ 330 w 343"/>
                <a:gd name="T1" fmla="*/ 72 h 347"/>
                <a:gd name="T2" fmla="*/ 318 w 343"/>
                <a:gd name="T3" fmla="*/ 65 h 347"/>
                <a:gd name="T4" fmla="*/ 302 w 343"/>
                <a:gd name="T5" fmla="*/ 61 h 347"/>
                <a:gd name="T6" fmla="*/ 285 w 343"/>
                <a:gd name="T7" fmla="*/ 75 h 347"/>
                <a:gd name="T8" fmla="*/ 269 w 343"/>
                <a:gd name="T9" fmla="*/ 80 h 347"/>
                <a:gd name="T10" fmla="*/ 260 w 343"/>
                <a:gd name="T11" fmla="*/ 82 h 347"/>
                <a:gd name="T12" fmla="*/ 241 w 343"/>
                <a:gd name="T13" fmla="*/ 95 h 347"/>
                <a:gd name="T14" fmla="*/ 228 w 343"/>
                <a:gd name="T15" fmla="*/ 114 h 347"/>
                <a:gd name="T16" fmla="*/ 208 w 343"/>
                <a:gd name="T17" fmla="*/ 75 h 347"/>
                <a:gd name="T18" fmla="*/ 112 w 343"/>
                <a:gd name="T19" fmla="*/ 3 h 347"/>
                <a:gd name="T20" fmla="*/ 112 w 343"/>
                <a:gd name="T21" fmla="*/ 15 h 347"/>
                <a:gd name="T22" fmla="*/ 111 w 343"/>
                <a:gd name="T23" fmla="*/ 59 h 347"/>
                <a:gd name="T24" fmla="*/ 108 w 343"/>
                <a:gd name="T25" fmla="*/ 74 h 347"/>
                <a:gd name="T26" fmla="*/ 109 w 343"/>
                <a:gd name="T27" fmla="*/ 92 h 347"/>
                <a:gd name="T28" fmla="*/ 90 w 343"/>
                <a:gd name="T29" fmla="*/ 124 h 347"/>
                <a:gd name="T30" fmla="*/ 62 w 343"/>
                <a:gd name="T31" fmla="*/ 139 h 347"/>
                <a:gd name="T32" fmla="*/ 51 w 343"/>
                <a:gd name="T33" fmla="*/ 155 h 347"/>
                <a:gd name="T34" fmla="*/ 51 w 343"/>
                <a:gd name="T35" fmla="*/ 175 h 347"/>
                <a:gd name="T36" fmla="*/ 39 w 343"/>
                <a:gd name="T37" fmla="*/ 178 h 347"/>
                <a:gd name="T38" fmla="*/ 27 w 343"/>
                <a:gd name="T39" fmla="*/ 187 h 347"/>
                <a:gd name="T40" fmla="*/ 23 w 343"/>
                <a:gd name="T41" fmla="*/ 203 h 347"/>
                <a:gd name="T42" fmla="*/ 20 w 343"/>
                <a:gd name="T43" fmla="*/ 224 h 347"/>
                <a:gd name="T44" fmla="*/ 6 w 343"/>
                <a:gd name="T45" fmla="*/ 240 h 347"/>
                <a:gd name="T46" fmla="*/ 0 w 343"/>
                <a:gd name="T47" fmla="*/ 245 h 347"/>
                <a:gd name="T48" fmla="*/ 0 w 343"/>
                <a:gd name="T49" fmla="*/ 267 h 347"/>
                <a:gd name="T50" fmla="*/ 21 w 343"/>
                <a:gd name="T51" fmla="*/ 293 h 347"/>
                <a:gd name="T52" fmla="*/ 59 w 343"/>
                <a:gd name="T53" fmla="*/ 319 h 347"/>
                <a:gd name="T54" fmla="*/ 71 w 343"/>
                <a:gd name="T55" fmla="*/ 337 h 347"/>
                <a:gd name="T56" fmla="*/ 104 w 343"/>
                <a:gd name="T57" fmla="*/ 337 h 347"/>
                <a:gd name="T58" fmla="*/ 124 w 343"/>
                <a:gd name="T59" fmla="*/ 336 h 347"/>
                <a:gd name="T60" fmla="*/ 146 w 343"/>
                <a:gd name="T61" fmla="*/ 321 h 347"/>
                <a:gd name="T62" fmla="*/ 168 w 343"/>
                <a:gd name="T63" fmla="*/ 309 h 347"/>
                <a:gd name="T64" fmla="*/ 186 w 343"/>
                <a:gd name="T65" fmla="*/ 300 h 347"/>
                <a:gd name="T66" fmla="*/ 185 w 343"/>
                <a:gd name="T67" fmla="*/ 282 h 347"/>
                <a:gd name="T68" fmla="*/ 200 w 343"/>
                <a:gd name="T69" fmla="*/ 249 h 347"/>
                <a:gd name="T70" fmla="*/ 208 w 343"/>
                <a:gd name="T71" fmla="*/ 224 h 347"/>
                <a:gd name="T72" fmla="*/ 215 w 343"/>
                <a:gd name="T73" fmla="*/ 202 h 347"/>
                <a:gd name="T74" fmla="*/ 227 w 343"/>
                <a:gd name="T75" fmla="*/ 193 h 347"/>
                <a:gd name="T76" fmla="*/ 247 w 343"/>
                <a:gd name="T77" fmla="*/ 195 h 347"/>
                <a:gd name="T78" fmla="*/ 255 w 343"/>
                <a:gd name="T79" fmla="*/ 171 h 347"/>
                <a:gd name="T80" fmla="*/ 265 w 343"/>
                <a:gd name="T81" fmla="*/ 156 h 347"/>
                <a:gd name="T82" fmla="*/ 283 w 343"/>
                <a:gd name="T83" fmla="*/ 141 h 347"/>
                <a:gd name="T84" fmla="*/ 296 w 343"/>
                <a:gd name="T85" fmla="*/ 117 h 347"/>
                <a:gd name="T86" fmla="*/ 296 w 343"/>
                <a:gd name="T87" fmla="*/ 91 h 347"/>
                <a:gd name="T88" fmla="*/ 341 w 343"/>
                <a:gd name="T89" fmla="*/ 101 h 347"/>
                <a:gd name="T90" fmla="*/ 337 w 343"/>
                <a:gd name="T91" fmla="*/ 8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3" h="347">
                  <a:moveTo>
                    <a:pt x="337" y="80"/>
                  </a:moveTo>
                  <a:lnTo>
                    <a:pt x="335" y="74"/>
                  </a:lnTo>
                  <a:lnTo>
                    <a:pt x="330" y="72"/>
                  </a:lnTo>
                  <a:lnTo>
                    <a:pt x="331" y="65"/>
                  </a:lnTo>
                  <a:lnTo>
                    <a:pt x="331" y="64"/>
                  </a:lnTo>
                  <a:lnTo>
                    <a:pt x="318" y="65"/>
                  </a:lnTo>
                  <a:lnTo>
                    <a:pt x="312" y="61"/>
                  </a:lnTo>
                  <a:lnTo>
                    <a:pt x="306" y="59"/>
                  </a:lnTo>
                  <a:lnTo>
                    <a:pt x="302" y="61"/>
                  </a:lnTo>
                  <a:lnTo>
                    <a:pt x="297" y="68"/>
                  </a:lnTo>
                  <a:lnTo>
                    <a:pt x="291" y="68"/>
                  </a:lnTo>
                  <a:lnTo>
                    <a:pt x="285" y="75"/>
                  </a:lnTo>
                  <a:lnTo>
                    <a:pt x="285" y="80"/>
                  </a:lnTo>
                  <a:lnTo>
                    <a:pt x="274" y="82"/>
                  </a:lnTo>
                  <a:lnTo>
                    <a:pt x="269" y="80"/>
                  </a:lnTo>
                  <a:lnTo>
                    <a:pt x="262" y="75"/>
                  </a:lnTo>
                  <a:lnTo>
                    <a:pt x="261" y="75"/>
                  </a:lnTo>
                  <a:lnTo>
                    <a:pt x="260" y="82"/>
                  </a:lnTo>
                  <a:lnTo>
                    <a:pt x="251" y="94"/>
                  </a:lnTo>
                  <a:lnTo>
                    <a:pt x="246" y="92"/>
                  </a:lnTo>
                  <a:lnTo>
                    <a:pt x="241" y="95"/>
                  </a:lnTo>
                  <a:lnTo>
                    <a:pt x="238" y="101"/>
                  </a:lnTo>
                  <a:lnTo>
                    <a:pt x="232" y="107"/>
                  </a:lnTo>
                  <a:lnTo>
                    <a:pt x="228" y="114"/>
                  </a:lnTo>
                  <a:lnTo>
                    <a:pt x="222" y="120"/>
                  </a:lnTo>
                  <a:lnTo>
                    <a:pt x="216" y="126"/>
                  </a:lnTo>
                  <a:lnTo>
                    <a:pt x="208" y="75"/>
                  </a:lnTo>
                  <a:lnTo>
                    <a:pt x="132" y="90"/>
                  </a:lnTo>
                  <a:lnTo>
                    <a:pt x="116" y="0"/>
                  </a:lnTo>
                  <a:lnTo>
                    <a:pt x="112" y="3"/>
                  </a:lnTo>
                  <a:lnTo>
                    <a:pt x="109" y="3"/>
                  </a:lnTo>
                  <a:lnTo>
                    <a:pt x="108" y="10"/>
                  </a:lnTo>
                  <a:lnTo>
                    <a:pt x="112" y="15"/>
                  </a:lnTo>
                  <a:lnTo>
                    <a:pt x="116" y="33"/>
                  </a:lnTo>
                  <a:lnTo>
                    <a:pt x="113" y="40"/>
                  </a:lnTo>
                  <a:lnTo>
                    <a:pt x="111" y="59"/>
                  </a:lnTo>
                  <a:lnTo>
                    <a:pt x="112" y="65"/>
                  </a:lnTo>
                  <a:lnTo>
                    <a:pt x="111" y="74"/>
                  </a:lnTo>
                  <a:lnTo>
                    <a:pt x="108" y="74"/>
                  </a:lnTo>
                  <a:lnTo>
                    <a:pt x="109" y="80"/>
                  </a:lnTo>
                  <a:lnTo>
                    <a:pt x="108" y="86"/>
                  </a:lnTo>
                  <a:lnTo>
                    <a:pt x="109" y="92"/>
                  </a:lnTo>
                  <a:lnTo>
                    <a:pt x="107" y="105"/>
                  </a:lnTo>
                  <a:lnTo>
                    <a:pt x="98" y="111"/>
                  </a:lnTo>
                  <a:lnTo>
                    <a:pt x="90" y="124"/>
                  </a:lnTo>
                  <a:lnTo>
                    <a:pt x="78" y="134"/>
                  </a:lnTo>
                  <a:lnTo>
                    <a:pt x="67" y="130"/>
                  </a:lnTo>
                  <a:lnTo>
                    <a:pt x="62" y="139"/>
                  </a:lnTo>
                  <a:lnTo>
                    <a:pt x="62" y="144"/>
                  </a:lnTo>
                  <a:lnTo>
                    <a:pt x="54" y="149"/>
                  </a:lnTo>
                  <a:lnTo>
                    <a:pt x="51" y="155"/>
                  </a:lnTo>
                  <a:lnTo>
                    <a:pt x="51" y="162"/>
                  </a:lnTo>
                  <a:lnTo>
                    <a:pt x="47" y="168"/>
                  </a:lnTo>
                  <a:lnTo>
                    <a:pt x="51" y="175"/>
                  </a:lnTo>
                  <a:lnTo>
                    <a:pt x="48" y="180"/>
                  </a:lnTo>
                  <a:lnTo>
                    <a:pt x="46" y="187"/>
                  </a:lnTo>
                  <a:lnTo>
                    <a:pt x="39" y="178"/>
                  </a:lnTo>
                  <a:lnTo>
                    <a:pt x="34" y="175"/>
                  </a:lnTo>
                  <a:lnTo>
                    <a:pt x="28" y="182"/>
                  </a:lnTo>
                  <a:lnTo>
                    <a:pt x="27" y="187"/>
                  </a:lnTo>
                  <a:lnTo>
                    <a:pt x="27" y="194"/>
                  </a:lnTo>
                  <a:lnTo>
                    <a:pt x="24" y="197"/>
                  </a:lnTo>
                  <a:lnTo>
                    <a:pt x="23" y="203"/>
                  </a:lnTo>
                  <a:lnTo>
                    <a:pt x="25" y="208"/>
                  </a:lnTo>
                  <a:lnTo>
                    <a:pt x="27" y="220"/>
                  </a:lnTo>
                  <a:lnTo>
                    <a:pt x="20" y="224"/>
                  </a:lnTo>
                  <a:lnTo>
                    <a:pt x="20" y="229"/>
                  </a:lnTo>
                  <a:lnTo>
                    <a:pt x="15" y="236"/>
                  </a:lnTo>
                  <a:lnTo>
                    <a:pt x="6" y="240"/>
                  </a:lnTo>
                  <a:lnTo>
                    <a:pt x="0" y="241"/>
                  </a:lnTo>
                  <a:lnTo>
                    <a:pt x="0" y="240"/>
                  </a:lnTo>
                  <a:lnTo>
                    <a:pt x="0" y="245"/>
                  </a:lnTo>
                  <a:lnTo>
                    <a:pt x="2" y="248"/>
                  </a:lnTo>
                  <a:lnTo>
                    <a:pt x="2" y="255"/>
                  </a:lnTo>
                  <a:lnTo>
                    <a:pt x="0" y="267"/>
                  </a:lnTo>
                  <a:lnTo>
                    <a:pt x="13" y="281"/>
                  </a:lnTo>
                  <a:lnTo>
                    <a:pt x="15" y="286"/>
                  </a:lnTo>
                  <a:lnTo>
                    <a:pt x="21" y="293"/>
                  </a:lnTo>
                  <a:lnTo>
                    <a:pt x="34" y="309"/>
                  </a:lnTo>
                  <a:lnTo>
                    <a:pt x="47" y="319"/>
                  </a:lnTo>
                  <a:lnTo>
                    <a:pt x="59" y="319"/>
                  </a:lnTo>
                  <a:lnTo>
                    <a:pt x="59" y="325"/>
                  </a:lnTo>
                  <a:lnTo>
                    <a:pt x="65" y="332"/>
                  </a:lnTo>
                  <a:lnTo>
                    <a:pt x="71" y="337"/>
                  </a:lnTo>
                  <a:lnTo>
                    <a:pt x="84" y="344"/>
                  </a:lnTo>
                  <a:lnTo>
                    <a:pt x="93" y="347"/>
                  </a:lnTo>
                  <a:lnTo>
                    <a:pt x="104" y="337"/>
                  </a:lnTo>
                  <a:lnTo>
                    <a:pt x="108" y="332"/>
                  </a:lnTo>
                  <a:lnTo>
                    <a:pt x="117" y="336"/>
                  </a:lnTo>
                  <a:lnTo>
                    <a:pt x="124" y="336"/>
                  </a:lnTo>
                  <a:lnTo>
                    <a:pt x="138" y="329"/>
                  </a:lnTo>
                  <a:lnTo>
                    <a:pt x="143" y="327"/>
                  </a:lnTo>
                  <a:lnTo>
                    <a:pt x="146" y="321"/>
                  </a:lnTo>
                  <a:lnTo>
                    <a:pt x="146" y="316"/>
                  </a:lnTo>
                  <a:lnTo>
                    <a:pt x="155" y="319"/>
                  </a:lnTo>
                  <a:lnTo>
                    <a:pt x="168" y="309"/>
                  </a:lnTo>
                  <a:lnTo>
                    <a:pt x="173" y="310"/>
                  </a:lnTo>
                  <a:lnTo>
                    <a:pt x="185" y="301"/>
                  </a:lnTo>
                  <a:lnTo>
                    <a:pt x="186" y="300"/>
                  </a:lnTo>
                  <a:lnTo>
                    <a:pt x="185" y="294"/>
                  </a:lnTo>
                  <a:lnTo>
                    <a:pt x="189" y="289"/>
                  </a:lnTo>
                  <a:lnTo>
                    <a:pt x="185" y="282"/>
                  </a:lnTo>
                  <a:lnTo>
                    <a:pt x="188" y="270"/>
                  </a:lnTo>
                  <a:lnTo>
                    <a:pt x="195" y="258"/>
                  </a:lnTo>
                  <a:lnTo>
                    <a:pt x="200" y="249"/>
                  </a:lnTo>
                  <a:lnTo>
                    <a:pt x="203" y="236"/>
                  </a:lnTo>
                  <a:lnTo>
                    <a:pt x="204" y="229"/>
                  </a:lnTo>
                  <a:lnTo>
                    <a:pt x="208" y="224"/>
                  </a:lnTo>
                  <a:lnTo>
                    <a:pt x="211" y="212"/>
                  </a:lnTo>
                  <a:lnTo>
                    <a:pt x="214" y="209"/>
                  </a:lnTo>
                  <a:lnTo>
                    <a:pt x="215" y="202"/>
                  </a:lnTo>
                  <a:lnTo>
                    <a:pt x="215" y="190"/>
                  </a:lnTo>
                  <a:lnTo>
                    <a:pt x="222" y="187"/>
                  </a:lnTo>
                  <a:lnTo>
                    <a:pt x="227" y="193"/>
                  </a:lnTo>
                  <a:lnTo>
                    <a:pt x="228" y="197"/>
                  </a:lnTo>
                  <a:lnTo>
                    <a:pt x="241" y="198"/>
                  </a:lnTo>
                  <a:lnTo>
                    <a:pt x="247" y="195"/>
                  </a:lnTo>
                  <a:lnTo>
                    <a:pt x="250" y="190"/>
                  </a:lnTo>
                  <a:lnTo>
                    <a:pt x="253" y="176"/>
                  </a:lnTo>
                  <a:lnTo>
                    <a:pt x="255" y="171"/>
                  </a:lnTo>
                  <a:lnTo>
                    <a:pt x="257" y="162"/>
                  </a:lnTo>
                  <a:lnTo>
                    <a:pt x="260" y="155"/>
                  </a:lnTo>
                  <a:lnTo>
                    <a:pt x="265" y="156"/>
                  </a:lnTo>
                  <a:lnTo>
                    <a:pt x="272" y="155"/>
                  </a:lnTo>
                  <a:lnTo>
                    <a:pt x="277" y="141"/>
                  </a:lnTo>
                  <a:lnTo>
                    <a:pt x="283" y="141"/>
                  </a:lnTo>
                  <a:lnTo>
                    <a:pt x="287" y="134"/>
                  </a:lnTo>
                  <a:lnTo>
                    <a:pt x="291" y="122"/>
                  </a:lnTo>
                  <a:lnTo>
                    <a:pt x="296" y="117"/>
                  </a:lnTo>
                  <a:lnTo>
                    <a:pt x="295" y="103"/>
                  </a:lnTo>
                  <a:lnTo>
                    <a:pt x="297" y="97"/>
                  </a:lnTo>
                  <a:lnTo>
                    <a:pt x="296" y="91"/>
                  </a:lnTo>
                  <a:lnTo>
                    <a:pt x="303" y="88"/>
                  </a:lnTo>
                  <a:lnTo>
                    <a:pt x="337" y="106"/>
                  </a:lnTo>
                  <a:lnTo>
                    <a:pt x="341" y="101"/>
                  </a:lnTo>
                  <a:lnTo>
                    <a:pt x="343" y="88"/>
                  </a:lnTo>
                  <a:lnTo>
                    <a:pt x="342" y="86"/>
                  </a:lnTo>
                  <a:lnTo>
                    <a:pt x="337" y="80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416042" y="1327456"/>
              <a:ext cx="19833" cy="21155"/>
            </a:xfrm>
            <a:custGeom>
              <a:avLst/>
              <a:gdLst>
                <a:gd name="T0" fmla="*/ 0 w 15"/>
                <a:gd name="T1" fmla="*/ 6 h 17"/>
                <a:gd name="T2" fmla="*/ 6 w 15"/>
                <a:gd name="T3" fmla="*/ 9 h 17"/>
                <a:gd name="T4" fmla="*/ 10 w 15"/>
                <a:gd name="T5" fmla="*/ 11 h 17"/>
                <a:gd name="T6" fmla="*/ 11 w 15"/>
                <a:gd name="T7" fmla="*/ 17 h 17"/>
                <a:gd name="T8" fmla="*/ 14 w 15"/>
                <a:gd name="T9" fmla="*/ 11 h 17"/>
                <a:gd name="T10" fmla="*/ 15 w 15"/>
                <a:gd name="T11" fmla="*/ 6 h 17"/>
                <a:gd name="T12" fmla="*/ 7 w 15"/>
                <a:gd name="T13" fmla="*/ 0 h 17"/>
                <a:gd name="T14" fmla="*/ 0 w 15"/>
                <a:gd name="T15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7">
                  <a:moveTo>
                    <a:pt x="0" y="6"/>
                  </a:moveTo>
                  <a:lnTo>
                    <a:pt x="6" y="9"/>
                  </a:lnTo>
                  <a:lnTo>
                    <a:pt x="10" y="11"/>
                  </a:lnTo>
                  <a:lnTo>
                    <a:pt x="11" y="17"/>
                  </a:lnTo>
                  <a:lnTo>
                    <a:pt x="14" y="11"/>
                  </a:lnTo>
                  <a:lnTo>
                    <a:pt x="15" y="6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236668" y="0"/>
              <a:ext cx="651829" cy="474658"/>
            </a:xfrm>
            <a:custGeom>
              <a:avLst/>
              <a:gdLst>
                <a:gd name="T0" fmla="*/ 116 w 513"/>
                <a:gd name="T1" fmla="*/ 28 h 373"/>
                <a:gd name="T2" fmla="*/ 137 w 513"/>
                <a:gd name="T3" fmla="*/ 29 h 373"/>
                <a:gd name="T4" fmla="*/ 133 w 513"/>
                <a:gd name="T5" fmla="*/ 24 h 373"/>
                <a:gd name="T6" fmla="*/ 150 w 513"/>
                <a:gd name="T7" fmla="*/ 65 h 373"/>
                <a:gd name="T8" fmla="*/ 133 w 513"/>
                <a:gd name="T9" fmla="*/ 70 h 373"/>
                <a:gd name="T10" fmla="*/ 141 w 513"/>
                <a:gd name="T11" fmla="*/ 97 h 373"/>
                <a:gd name="T12" fmla="*/ 153 w 513"/>
                <a:gd name="T13" fmla="*/ 97 h 373"/>
                <a:gd name="T14" fmla="*/ 137 w 513"/>
                <a:gd name="T15" fmla="*/ 71 h 373"/>
                <a:gd name="T16" fmla="*/ 338 w 513"/>
                <a:gd name="T17" fmla="*/ 48 h 373"/>
                <a:gd name="T18" fmla="*/ 148 w 513"/>
                <a:gd name="T19" fmla="*/ 11 h 373"/>
                <a:gd name="T20" fmla="*/ 162 w 513"/>
                <a:gd name="T21" fmla="*/ 28 h 373"/>
                <a:gd name="T22" fmla="*/ 154 w 513"/>
                <a:gd name="T23" fmla="*/ 43 h 373"/>
                <a:gd name="T24" fmla="*/ 145 w 513"/>
                <a:gd name="T25" fmla="*/ 51 h 373"/>
                <a:gd name="T26" fmla="*/ 158 w 513"/>
                <a:gd name="T27" fmla="*/ 70 h 373"/>
                <a:gd name="T28" fmla="*/ 158 w 513"/>
                <a:gd name="T29" fmla="*/ 97 h 373"/>
                <a:gd name="T30" fmla="*/ 146 w 513"/>
                <a:gd name="T31" fmla="*/ 124 h 373"/>
                <a:gd name="T32" fmla="*/ 141 w 513"/>
                <a:gd name="T33" fmla="*/ 154 h 373"/>
                <a:gd name="T34" fmla="*/ 112 w 513"/>
                <a:gd name="T35" fmla="*/ 174 h 373"/>
                <a:gd name="T36" fmla="*/ 95 w 513"/>
                <a:gd name="T37" fmla="*/ 178 h 373"/>
                <a:gd name="T38" fmla="*/ 92 w 513"/>
                <a:gd name="T39" fmla="*/ 165 h 373"/>
                <a:gd name="T40" fmla="*/ 106 w 513"/>
                <a:gd name="T41" fmla="*/ 162 h 373"/>
                <a:gd name="T42" fmla="*/ 114 w 513"/>
                <a:gd name="T43" fmla="*/ 154 h 373"/>
                <a:gd name="T44" fmla="*/ 131 w 513"/>
                <a:gd name="T45" fmla="*/ 140 h 373"/>
                <a:gd name="T46" fmla="*/ 129 w 513"/>
                <a:gd name="T47" fmla="*/ 131 h 373"/>
                <a:gd name="T48" fmla="*/ 139 w 513"/>
                <a:gd name="T49" fmla="*/ 116 h 373"/>
                <a:gd name="T50" fmla="*/ 116 w 513"/>
                <a:gd name="T51" fmla="*/ 123 h 373"/>
                <a:gd name="T52" fmla="*/ 99 w 513"/>
                <a:gd name="T53" fmla="*/ 144 h 373"/>
                <a:gd name="T54" fmla="*/ 92 w 513"/>
                <a:gd name="T55" fmla="*/ 135 h 373"/>
                <a:gd name="T56" fmla="*/ 119 w 513"/>
                <a:gd name="T57" fmla="*/ 113 h 373"/>
                <a:gd name="T58" fmla="*/ 131 w 513"/>
                <a:gd name="T59" fmla="*/ 100 h 373"/>
                <a:gd name="T60" fmla="*/ 122 w 513"/>
                <a:gd name="T61" fmla="*/ 89 h 373"/>
                <a:gd name="T62" fmla="*/ 110 w 513"/>
                <a:gd name="T63" fmla="*/ 69 h 373"/>
                <a:gd name="T64" fmla="*/ 77 w 513"/>
                <a:gd name="T65" fmla="*/ 63 h 373"/>
                <a:gd name="T66" fmla="*/ 45 w 513"/>
                <a:gd name="T67" fmla="*/ 44 h 373"/>
                <a:gd name="T68" fmla="*/ 14 w 513"/>
                <a:gd name="T69" fmla="*/ 20 h 373"/>
                <a:gd name="T70" fmla="*/ 8 w 513"/>
                <a:gd name="T71" fmla="*/ 43 h 373"/>
                <a:gd name="T72" fmla="*/ 8 w 513"/>
                <a:gd name="T73" fmla="*/ 67 h 373"/>
                <a:gd name="T74" fmla="*/ 14 w 513"/>
                <a:gd name="T75" fmla="*/ 119 h 373"/>
                <a:gd name="T76" fmla="*/ 14 w 513"/>
                <a:gd name="T77" fmla="*/ 162 h 373"/>
                <a:gd name="T78" fmla="*/ 34 w 513"/>
                <a:gd name="T79" fmla="*/ 169 h 373"/>
                <a:gd name="T80" fmla="*/ 10 w 513"/>
                <a:gd name="T81" fmla="*/ 181 h 373"/>
                <a:gd name="T82" fmla="*/ 28 w 513"/>
                <a:gd name="T83" fmla="*/ 197 h 373"/>
                <a:gd name="T84" fmla="*/ 18 w 513"/>
                <a:gd name="T85" fmla="*/ 205 h 373"/>
                <a:gd name="T86" fmla="*/ 12 w 513"/>
                <a:gd name="T87" fmla="*/ 215 h 373"/>
                <a:gd name="T88" fmla="*/ 0 w 513"/>
                <a:gd name="T89" fmla="*/ 230 h 373"/>
                <a:gd name="T90" fmla="*/ 27 w 513"/>
                <a:gd name="T91" fmla="*/ 238 h 373"/>
                <a:gd name="T92" fmla="*/ 41 w 513"/>
                <a:gd name="T93" fmla="*/ 242 h 373"/>
                <a:gd name="T94" fmla="*/ 58 w 513"/>
                <a:gd name="T95" fmla="*/ 255 h 373"/>
                <a:gd name="T96" fmla="*/ 68 w 513"/>
                <a:gd name="T97" fmla="*/ 312 h 373"/>
                <a:gd name="T98" fmla="*/ 89 w 513"/>
                <a:gd name="T99" fmla="*/ 324 h 373"/>
                <a:gd name="T100" fmla="*/ 121 w 513"/>
                <a:gd name="T101" fmla="*/ 327 h 373"/>
                <a:gd name="T102" fmla="*/ 150 w 513"/>
                <a:gd name="T103" fmla="*/ 327 h 373"/>
                <a:gd name="T104" fmla="*/ 171 w 513"/>
                <a:gd name="T105" fmla="*/ 342 h 373"/>
                <a:gd name="T106" fmla="*/ 215 w 513"/>
                <a:gd name="T107" fmla="*/ 342 h 373"/>
                <a:gd name="T108" fmla="*/ 246 w 513"/>
                <a:gd name="T109" fmla="*/ 345 h 373"/>
                <a:gd name="T110" fmla="*/ 290 w 513"/>
                <a:gd name="T111" fmla="*/ 342 h 373"/>
                <a:gd name="T112" fmla="*/ 324 w 513"/>
                <a:gd name="T113" fmla="*/ 342 h 373"/>
                <a:gd name="T114" fmla="*/ 464 w 513"/>
                <a:gd name="T115" fmla="*/ 347 h 373"/>
                <a:gd name="T116" fmla="*/ 513 w 513"/>
                <a:gd name="T117" fmla="*/ 9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13" h="373">
                  <a:moveTo>
                    <a:pt x="123" y="43"/>
                  </a:moveTo>
                  <a:lnTo>
                    <a:pt x="125" y="36"/>
                  </a:lnTo>
                  <a:lnTo>
                    <a:pt x="121" y="31"/>
                  </a:lnTo>
                  <a:lnTo>
                    <a:pt x="116" y="28"/>
                  </a:lnTo>
                  <a:lnTo>
                    <a:pt x="115" y="36"/>
                  </a:lnTo>
                  <a:lnTo>
                    <a:pt x="118" y="43"/>
                  </a:lnTo>
                  <a:lnTo>
                    <a:pt x="123" y="43"/>
                  </a:lnTo>
                  <a:close/>
                  <a:moveTo>
                    <a:pt x="137" y="29"/>
                  </a:moveTo>
                  <a:lnTo>
                    <a:pt x="139" y="35"/>
                  </a:lnTo>
                  <a:lnTo>
                    <a:pt x="142" y="29"/>
                  </a:lnTo>
                  <a:lnTo>
                    <a:pt x="137" y="24"/>
                  </a:lnTo>
                  <a:lnTo>
                    <a:pt x="133" y="24"/>
                  </a:lnTo>
                  <a:lnTo>
                    <a:pt x="130" y="31"/>
                  </a:lnTo>
                  <a:lnTo>
                    <a:pt x="135" y="35"/>
                  </a:lnTo>
                  <a:lnTo>
                    <a:pt x="137" y="29"/>
                  </a:lnTo>
                  <a:close/>
                  <a:moveTo>
                    <a:pt x="150" y="65"/>
                  </a:moveTo>
                  <a:lnTo>
                    <a:pt x="148" y="59"/>
                  </a:lnTo>
                  <a:lnTo>
                    <a:pt x="146" y="59"/>
                  </a:lnTo>
                  <a:lnTo>
                    <a:pt x="139" y="63"/>
                  </a:lnTo>
                  <a:lnTo>
                    <a:pt x="133" y="70"/>
                  </a:lnTo>
                  <a:lnTo>
                    <a:pt x="135" y="77"/>
                  </a:lnTo>
                  <a:lnTo>
                    <a:pt x="141" y="84"/>
                  </a:lnTo>
                  <a:lnTo>
                    <a:pt x="139" y="90"/>
                  </a:lnTo>
                  <a:lnTo>
                    <a:pt x="141" y="97"/>
                  </a:lnTo>
                  <a:lnTo>
                    <a:pt x="146" y="103"/>
                  </a:lnTo>
                  <a:lnTo>
                    <a:pt x="146" y="105"/>
                  </a:lnTo>
                  <a:lnTo>
                    <a:pt x="153" y="103"/>
                  </a:lnTo>
                  <a:lnTo>
                    <a:pt x="153" y="97"/>
                  </a:lnTo>
                  <a:lnTo>
                    <a:pt x="148" y="92"/>
                  </a:lnTo>
                  <a:lnTo>
                    <a:pt x="142" y="92"/>
                  </a:lnTo>
                  <a:lnTo>
                    <a:pt x="142" y="78"/>
                  </a:lnTo>
                  <a:lnTo>
                    <a:pt x="137" y="71"/>
                  </a:lnTo>
                  <a:lnTo>
                    <a:pt x="144" y="67"/>
                  </a:lnTo>
                  <a:lnTo>
                    <a:pt x="150" y="65"/>
                  </a:lnTo>
                  <a:close/>
                  <a:moveTo>
                    <a:pt x="452" y="74"/>
                  </a:moveTo>
                  <a:lnTo>
                    <a:pt x="338" y="48"/>
                  </a:lnTo>
                  <a:lnTo>
                    <a:pt x="240" y="23"/>
                  </a:lnTo>
                  <a:lnTo>
                    <a:pt x="153" y="0"/>
                  </a:lnTo>
                  <a:lnTo>
                    <a:pt x="148" y="4"/>
                  </a:lnTo>
                  <a:lnTo>
                    <a:pt x="148" y="11"/>
                  </a:lnTo>
                  <a:lnTo>
                    <a:pt x="152" y="16"/>
                  </a:lnTo>
                  <a:lnTo>
                    <a:pt x="152" y="19"/>
                  </a:lnTo>
                  <a:lnTo>
                    <a:pt x="156" y="25"/>
                  </a:lnTo>
                  <a:lnTo>
                    <a:pt x="162" y="28"/>
                  </a:lnTo>
                  <a:lnTo>
                    <a:pt x="161" y="34"/>
                  </a:lnTo>
                  <a:lnTo>
                    <a:pt x="161" y="40"/>
                  </a:lnTo>
                  <a:lnTo>
                    <a:pt x="160" y="46"/>
                  </a:lnTo>
                  <a:lnTo>
                    <a:pt x="154" y="43"/>
                  </a:lnTo>
                  <a:lnTo>
                    <a:pt x="157" y="50"/>
                  </a:lnTo>
                  <a:lnTo>
                    <a:pt x="156" y="55"/>
                  </a:lnTo>
                  <a:lnTo>
                    <a:pt x="149" y="52"/>
                  </a:lnTo>
                  <a:lnTo>
                    <a:pt x="145" y="51"/>
                  </a:lnTo>
                  <a:lnTo>
                    <a:pt x="145" y="58"/>
                  </a:lnTo>
                  <a:lnTo>
                    <a:pt x="150" y="57"/>
                  </a:lnTo>
                  <a:lnTo>
                    <a:pt x="153" y="63"/>
                  </a:lnTo>
                  <a:lnTo>
                    <a:pt x="158" y="70"/>
                  </a:lnTo>
                  <a:lnTo>
                    <a:pt x="156" y="75"/>
                  </a:lnTo>
                  <a:lnTo>
                    <a:pt x="157" y="78"/>
                  </a:lnTo>
                  <a:lnTo>
                    <a:pt x="156" y="92"/>
                  </a:lnTo>
                  <a:lnTo>
                    <a:pt x="158" y="97"/>
                  </a:lnTo>
                  <a:lnTo>
                    <a:pt x="160" y="104"/>
                  </a:lnTo>
                  <a:lnTo>
                    <a:pt x="153" y="109"/>
                  </a:lnTo>
                  <a:lnTo>
                    <a:pt x="146" y="119"/>
                  </a:lnTo>
                  <a:lnTo>
                    <a:pt x="146" y="124"/>
                  </a:lnTo>
                  <a:lnTo>
                    <a:pt x="141" y="128"/>
                  </a:lnTo>
                  <a:lnTo>
                    <a:pt x="145" y="135"/>
                  </a:lnTo>
                  <a:lnTo>
                    <a:pt x="139" y="140"/>
                  </a:lnTo>
                  <a:lnTo>
                    <a:pt x="141" y="154"/>
                  </a:lnTo>
                  <a:lnTo>
                    <a:pt x="134" y="161"/>
                  </a:lnTo>
                  <a:lnTo>
                    <a:pt x="122" y="165"/>
                  </a:lnTo>
                  <a:lnTo>
                    <a:pt x="119" y="169"/>
                  </a:lnTo>
                  <a:lnTo>
                    <a:pt x="112" y="174"/>
                  </a:lnTo>
                  <a:lnTo>
                    <a:pt x="107" y="174"/>
                  </a:lnTo>
                  <a:lnTo>
                    <a:pt x="103" y="167"/>
                  </a:lnTo>
                  <a:lnTo>
                    <a:pt x="96" y="172"/>
                  </a:lnTo>
                  <a:lnTo>
                    <a:pt x="95" y="178"/>
                  </a:lnTo>
                  <a:lnTo>
                    <a:pt x="92" y="173"/>
                  </a:lnTo>
                  <a:lnTo>
                    <a:pt x="92" y="167"/>
                  </a:lnTo>
                  <a:lnTo>
                    <a:pt x="87" y="166"/>
                  </a:lnTo>
                  <a:lnTo>
                    <a:pt x="92" y="165"/>
                  </a:lnTo>
                  <a:lnTo>
                    <a:pt x="98" y="159"/>
                  </a:lnTo>
                  <a:lnTo>
                    <a:pt x="110" y="150"/>
                  </a:lnTo>
                  <a:lnTo>
                    <a:pt x="108" y="157"/>
                  </a:lnTo>
                  <a:lnTo>
                    <a:pt x="106" y="162"/>
                  </a:lnTo>
                  <a:lnTo>
                    <a:pt x="106" y="169"/>
                  </a:lnTo>
                  <a:lnTo>
                    <a:pt x="108" y="166"/>
                  </a:lnTo>
                  <a:lnTo>
                    <a:pt x="110" y="159"/>
                  </a:lnTo>
                  <a:lnTo>
                    <a:pt x="114" y="154"/>
                  </a:lnTo>
                  <a:lnTo>
                    <a:pt x="121" y="153"/>
                  </a:lnTo>
                  <a:lnTo>
                    <a:pt x="115" y="159"/>
                  </a:lnTo>
                  <a:lnTo>
                    <a:pt x="121" y="163"/>
                  </a:lnTo>
                  <a:lnTo>
                    <a:pt x="131" y="140"/>
                  </a:lnTo>
                  <a:lnTo>
                    <a:pt x="129" y="135"/>
                  </a:lnTo>
                  <a:lnTo>
                    <a:pt x="122" y="135"/>
                  </a:lnTo>
                  <a:lnTo>
                    <a:pt x="122" y="130"/>
                  </a:lnTo>
                  <a:lnTo>
                    <a:pt x="129" y="131"/>
                  </a:lnTo>
                  <a:lnTo>
                    <a:pt x="129" y="124"/>
                  </a:lnTo>
                  <a:lnTo>
                    <a:pt x="127" y="119"/>
                  </a:lnTo>
                  <a:lnTo>
                    <a:pt x="134" y="119"/>
                  </a:lnTo>
                  <a:lnTo>
                    <a:pt x="139" y="116"/>
                  </a:lnTo>
                  <a:lnTo>
                    <a:pt x="139" y="109"/>
                  </a:lnTo>
                  <a:lnTo>
                    <a:pt x="137" y="103"/>
                  </a:lnTo>
                  <a:lnTo>
                    <a:pt x="122" y="116"/>
                  </a:lnTo>
                  <a:lnTo>
                    <a:pt x="116" y="123"/>
                  </a:lnTo>
                  <a:lnTo>
                    <a:pt x="104" y="127"/>
                  </a:lnTo>
                  <a:lnTo>
                    <a:pt x="92" y="139"/>
                  </a:lnTo>
                  <a:lnTo>
                    <a:pt x="93" y="146"/>
                  </a:lnTo>
                  <a:lnTo>
                    <a:pt x="99" y="144"/>
                  </a:lnTo>
                  <a:lnTo>
                    <a:pt x="106" y="144"/>
                  </a:lnTo>
                  <a:lnTo>
                    <a:pt x="93" y="147"/>
                  </a:lnTo>
                  <a:lnTo>
                    <a:pt x="88" y="142"/>
                  </a:lnTo>
                  <a:lnTo>
                    <a:pt x="92" y="135"/>
                  </a:lnTo>
                  <a:lnTo>
                    <a:pt x="104" y="124"/>
                  </a:lnTo>
                  <a:lnTo>
                    <a:pt x="110" y="121"/>
                  </a:lnTo>
                  <a:lnTo>
                    <a:pt x="121" y="108"/>
                  </a:lnTo>
                  <a:lnTo>
                    <a:pt x="119" y="113"/>
                  </a:lnTo>
                  <a:lnTo>
                    <a:pt x="119" y="119"/>
                  </a:lnTo>
                  <a:lnTo>
                    <a:pt x="122" y="113"/>
                  </a:lnTo>
                  <a:lnTo>
                    <a:pt x="129" y="108"/>
                  </a:lnTo>
                  <a:lnTo>
                    <a:pt x="131" y="100"/>
                  </a:lnTo>
                  <a:lnTo>
                    <a:pt x="127" y="84"/>
                  </a:lnTo>
                  <a:lnTo>
                    <a:pt x="130" y="77"/>
                  </a:lnTo>
                  <a:lnTo>
                    <a:pt x="123" y="82"/>
                  </a:lnTo>
                  <a:lnTo>
                    <a:pt x="122" y="89"/>
                  </a:lnTo>
                  <a:lnTo>
                    <a:pt x="118" y="80"/>
                  </a:lnTo>
                  <a:lnTo>
                    <a:pt x="111" y="81"/>
                  </a:lnTo>
                  <a:lnTo>
                    <a:pt x="111" y="75"/>
                  </a:lnTo>
                  <a:lnTo>
                    <a:pt x="110" y="69"/>
                  </a:lnTo>
                  <a:lnTo>
                    <a:pt x="103" y="70"/>
                  </a:lnTo>
                  <a:lnTo>
                    <a:pt x="96" y="71"/>
                  </a:lnTo>
                  <a:lnTo>
                    <a:pt x="89" y="66"/>
                  </a:lnTo>
                  <a:lnTo>
                    <a:pt x="77" y="63"/>
                  </a:lnTo>
                  <a:lnTo>
                    <a:pt x="70" y="59"/>
                  </a:lnTo>
                  <a:lnTo>
                    <a:pt x="58" y="55"/>
                  </a:lnTo>
                  <a:lnTo>
                    <a:pt x="49" y="50"/>
                  </a:lnTo>
                  <a:lnTo>
                    <a:pt x="45" y="44"/>
                  </a:lnTo>
                  <a:lnTo>
                    <a:pt x="38" y="40"/>
                  </a:lnTo>
                  <a:lnTo>
                    <a:pt x="31" y="35"/>
                  </a:lnTo>
                  <a:lnTo>
                    <a:pt x="20" y="24"/>
                  </a:lnTo>
                  <a:lnTo>
                    <a:pt x="14" y="20"/>
                  </a:lnTo>
                  <a:lnTo>
                    <a:pt x="15" y="28"/>
                  </a:lnTo>
                  <a:lnTo>
                    <a:pt x="14" y="29"/>
                  </a:lnTo>
                  <a:lnTo>
                    <a:pt x="12" y="36"/>
                  </a:lnTo>
                  <a:lnTo>
                    <a:pt x="8" y="43"/>
                  </a:lnTo>
                  <a:lnTo>
                    <a:pt x="8" y="50"/>
                  </a:lnTo>
                  <a:lnTo>
                    <a:pt x="7" y="55"/>
                  </a:lnTo>
                  <a:lnTo>
                    <a:pt x="7" y="62"/>
                  </a:lnTo>
                  <a:lnTo>
                    <a:pt x="8" y="67"/>
                  </a:lnTo>
                  <a:lnTo>
                    <a:pt x="12" y="75"/>
                  </a:lnTo>
                  <a:lnTo>
                    <a:pt x="15" y="88"/>
                  </a:lnTo>
                  <a:lnTo>
                    <a:pt x="16" y="94"/>
                  </a:lnTo>
                  <a:lnTo>
                    <a:pt x="14" y="119"/>
                  </a:lnTo>
                  <a:lnTo>
                    <a:pt x="15" y="135"/>
                  </a:lnTo>
                  <a:lnTo>
                    <a:pt x="14" y="154"/>
                  </a:lnTo>
                  <a:lnTo>
                    <a:pt x="11" y="161"/>
                  </a:lnTo>
                  <a:lnTo>
                    <a:pt x="14" y="162"/>
                  </a:lnTo>
                  <a:lnTo>
                    <a:pt x="15" y="157"/>
                  </a:lnTo>
                  <a:lnTo>
                    <a:pt x="22" y="161"/>
                  </a:lnTo>
                  <a:lnTo>
                    <a:pt x="27" y="167"/>
                  </a:lnTo>
                  <a:lnTo>
                    <a:pt x="34" y="169"/>
                  </a:lnTo>
                  <a:lnTo>
                    <a:pt x="23" y="170"/>
                  </a:lnTo>
                  <a:lnTo>
                    <a:pt x="14" y="176"/>
                  </a:lnTo>
                  <a:lnTo>
                    <a:pt x="12" y="169"/>
                  </a:lnTo>
                  <a:lnTo>
                    <a:pt x="10" y="181"/>
                  </a:lnTo>
                  <a:lnTo>
                    <a:pt x="12" y="188"/>
                  </a:lnTo>
                  <a:lnTo>
                    <a:pt x="14" y="188"/>
                  </a:lnTo>
                  <a:lnTo>
                    <a:pt x="26" y="192"/>
                  </a:lnTo>
                  <a:lnTo>
                    <a:pt x="28" y="197"/>
                  </a:lnTo>
                  <a:lnTo>
                    <a:pt x="26" y="197"/>
                  </a:lnTo>
                  <a:lnTo>
                    <a:pt x="19" y="193"/>
                  </a:lnTo>
                  <a:lnTo>
                    <a:pt x="15" y="200"/>
                  </a:lnTo>
                  <a:lnTo>
                    <a:pt x="18" y="205"/>
                  </a:lnTo>
                  <a:lnTo>
                    <a:pt x="12" y="212"/>
                  </a:lnTo>
                  <a:lnTo>
                    <a:pt x="16" y="219"/>
                  </a:lnTo>
                  <a:lnTo>
                    <a:pt x="16" y="220"/>
                  </a:lnTo>
                  <a:lnTo>
                    <a:pt x="12" y="215"/>
                  </a:lnTo>
                  <a:lnTo>
                    <a:pt x="7" y="216"/>
                  </a:lnTo>
                  <a:lnTo>
                    <a:pt x="8" y="204"/>
                  </a:lnTo>
                  <a:lnTo>
                    <a:pt x="8" y="197"/>
                  </a:lnTo>
                  <a:lnTo>
                    <a:pt x="0" y="230"/>
                  </a:lnTo>
                  <a:lnTo>
                    <a:pt x="5" y="228"/>
                  </a:lnTo>
                  <a:lnTo>
                    <a:pt x="11" y="235"/>
                  </a:lnTo>
                  <a:lnTo>
                    <a:pt x="24" y="232"/>
                  </a:lnTo>
                  <a:lnTo>
                    <a:pt x="27" y="238"/>
                  </a:lnTo>
                  <a:lnTo>
                    <a:pt x="34" y="239"/>
                  </a:lnTo>
                  <a:lnTo>
                    <a:pt x="35" y="241"/>
                  </a:lnTo>
                  <a:lnTo>
                    <a:pt x="38" y="242"/>
                  </a:lnTo>
                  <a:lnTo>
                    <a:pt x="41" y="242"/>
                  </a:lnTo>
                  <a:lnTo>
                    <a:pt x="42" y="249"/>
                  </a:lnTo>
                  <a:lnTo>
                    <a:pt x="47" y="254"/>
                  </a:lnTo>
                  <a:lnTo>
                    <a:pt x="54" y="254"/>
                  </a:lnTo>
                  <a:lnTo>
                    <a:pt x="58" y="255"/>
                  </a:lnTo>
                  <a:lnTo>
                    <a:pt x="62" y="262"/>
                  </a:lnTo>
                  <a:lnTo>
                    <a:pt x="69" y="268"/>
                  </a:lnTo>
                  <a:lnTo>
                    <a:pt x="72" y="280"/>
                  </a:lnTo>
                  <a:lnTo>
                    <a:pt x="68" y="312"/>
                  </a:lnTo>
                  <a:lnTo>
                    <a:pt x="70" y="316"/>
                  </a:lnTo>
                  <a:lnTo>
                    <a:pt x="80" y="320"/>
                  </a:lnTo>
                  <a:lnTo>
                    <a:pt x="87" y="324"/>
                  </a:lnTo>
                  <a:lnTo>
                    <a:pt x="89" y="324"/>
                  </a:lnTo>
                  <a:lnTo>
                    <a:pt x="96" y="329"/>
                  </a:lnTo>
                  <a:lnTo>
                    <a:pt x="103" y="330"/>
                  </a:lnTo>
                  <a:lnTo>
                    <a:pt x="115" y="329"/>
                  </a:lnTo>
                  <a:lnTo>
                    <a:pt x="121" y="327"/>
                  </a:lnTo>
                  <a:lnTo>
                    <a:pt x="127" y="323"/>
                  </a:lnTo>
                  <a:lnTo>
                    <a:pt x="134" y="323"/>
                  </a:lnTo>
                  <a:lnTo>
                    <a:pt x="139" y="326"/>
                  </a:lnTo>
                  <a:lnTo>
                    <a:pt x="150" y="327"/>
                  </a:lnTo>
                  <a:lnTo>
                    <a:pt x="157" y="330"/>
                  </a:lnTo>
                  <a:lnTo>
                    <a:pt x="164" y="331"/>
                  </a:lnTo>
                  <a:lnTo>
                    <a:pt x="169" y="337"/>
                  </a:lnTo>
                  <a:lnTo>
                    <a:pt x="171" y="342"/>
                  </a:lnTo>
                  <a:lnTo>
                    <a:pt x="184" y="342"/>
                  </a:lnTo>
                  <a:lnTo>
                    <a:pt x="190" y="343"/>
                  </a:lnTo>
                  <a:lnTo>
                    <a:pt x="209" y="339"/>
                  </a:lnTo>
                  <a:lnTo>
                    <a:pt x="215" y="342"/>
                  </a:lnTo>
                  <a:lnTo>
                    <a:pt x="222" y="347"/>
                  </a:lnTo>
                  <a:lnTo>
                    <a:pt x="227" y="349"/>
                  </a:lnTo>
                  <a:lnTo>
                    <a:pt x="234" y="347"/>
                  </a:lnTo>
                  <a:lnTo>
                    <a:pt x="246" y="345"/>
                  </a:lnTo>
                  <a:lnTo>
                    <a:pt x="259" y="343"/>
                  </a:lnTo>
                  <a:lnTo>
                    <a:pt x="279" y="343"/>
                  </a:lnTo>
                  <a:lnTo>
                    <a:pt x="284" y="341"/>
                  </a:lnTo>
                  <a:lnTo>
                    <a:pt x="290" y="342"/>
                  </a:lnTo>
                  <a:lnTo>
                    <a:pt x="303" y="343"/>
                  </a:lnTo>
                  <a:lnTo>
                    <a:pt x="310" y="345"/>
                  </a:lnTo>
                  <a:lnTo>
                    <a:pt x="317" y="346"/>
                  </a:lnTo>
                  <a:lnTo>
                    <a:pt x="324" y="342"/>
                  </a:lnTo>
                  <a:lnTo>
                    <a:pt x="384" y="357"/>
                  </a:lnTo>
                  <a:lnTo>
                    <a:pt x="464" y="373"/>
                  </a:lnTo>
                  <a:lnTo>
                    <a:pt x="462" y="366"/>
                  </a:lnTo>
                  <a:lnTo>
                    <a:pt x="464" y="347"/>
                  </a:lnTo>
                  <a:lnTo>
                    <a:pt x="460" y="335"/>
                  </a:lnTo>
                  <a:lnTo>
                    <a:pt x="464" y="329"/>
                  </a:lnTo>
                  <a:lnTo>
                    <a:pt x="466" y="310"/>
                  </a:lnTo>
                  <a:lnTo>
                    <a:pt x="513" y="90"/>
                  </a:lnTo>
                  <a:lnTo>
                    <a:pt x="513" y="86"/>
                  </a:lnTo>
                  <a:lnTo>
                    <a:pt x="452" y="74"/>
                  </a:lnTo>
                  <a:close/>
                </a:path>
              </a:pathLst>
            </a:custGeom>
            <a:solidFill>
              <a:srgbClr val="536587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3840898" y="1297047"/>
              <a:ext cx="765535" cy="432349"/>
            </a:xfrm>
            <a:custGeom>
              <a:avLst/>
              <a:gdLst>
                <a:gd name="T0" fmla="*/ 556 w 602"/>
                <a:gd name="T1" fmla="*/ 213 h 340"/>
                <a:gd name="T2" fmla="*/ 541 w 602"/>
                <a:gd name="T3" fmla="*/ 220 h 340"/>
                <a:gd name="T4" fmla="*/ 530 w 602"/>
                <a:gd name="T5" fmla="*/ 203 h 340"/>
                <a:gd name="T6" fmla="*/ 510 w 602"/>
                <a:gd name="T7" fmla="*/ 191 h 340"/>
                <a:gd name="T8" fmla="*/ 476 w 602"/>
                <a:gd name="T9" fmla="*/ 184 h 340"/>
                <a:gd name="T10" fmla="*/ 503 w 602"/>
                <a:gd name="T11" fmla="*/ 189 h 340"/>
                <a:gd name="T12" fmla="*/ 522 w 602"/>
                <a:gd name="T13" fmla="*/ 186 h 340"/>
                <a:gd name="T14" fmla="*/ 547 w 602"/>
                <a:gd name="T15" fmla="*/ 207 h 340"/>
                <a:gd name="T16" fmla="*/ 552 w 602"/>
                <a:gd name="T17" fmla="*/ 190 h 340"/>
                <a:gd name="T18" fmla="*/ 525 w 602"/>
                <a:gd name="T19" fmla="*/ 179 h 340"/>
                <a:gd name="T20" fmla="*/ 525 w 602"/>
                <a:gd name="T21" fmla="*/ 174 h 340"/>
                <a:gd name="T22" fmla="*/ 537 w 602"/>
                <a:gd name="T23" fmla="*/ 166 h 340"/>
                <a:gd name="T24" fmla="*/ 548 w 602"/>
                <a:gd name="T25" fmla="*/ 153 h 340"/>
                <a:gd name="T26" fmla="*/ 532 w 602"/>
                <a:gd name="T27" fmla="*/ 145 h 340"/>
                <a:gd name="T28" fmla="*/ 505 w 602"/>
                <a:gd name="T29" fmla="*/ 132 h 340"/>
                <a:gd name="T30" fmla="*/ 487 w 602"/>
                <a:gd name="T31" fmla="*/ 113 h 340"/>
                <a:gd name="T32" fmla="*/ 482 w 602"/>
                <a:gd name="T33" fmla="*/ 106 h 340"/>
                <a:gd name="T34" fmla="*/ 505 w 602"/>
                <a:gd name="T35" fmla="*/ 128 h 340"/>
                <a:gd name="T36" fmla="*/ 529 w 602"/>
                <a:gd name="T37" fmla="*/ 140 h 340"/>
                <a:gd name="T38" fmla="*/ 534 w 602"/>
                <a:gd name="T39" fmla="*/ 121 h 340"/>
                <a:gd name="T40" fmla="*/ 521 w 602"/>
                <a:gd name="T41" fmla="*/ 110 h 340"/>
                <a:gd name="T42" fmla="*/ 509 w 602"/>
                <a:gd name="T43" fmla="*/ 99 h 340"/>
                <a:gd name="T44" fmla="*/ 487 w 602"/>
                <a:gd name="T45" fmla="*/ 99 h 340"/>
                <a:gd name="T46" fmla="*/ 467 w 602"/>
                <a:gd name="T47" fmla="*/ 83 h 340"/>
                <a:gd name="T48" fmla="*/ 448 w 602"/>
                <a:gd name="T49" fmla="*/ 83 h 340"/>
                <a:gd name="T50" fmla="*/ 455 w 602"/>
                <a:gd name="T51" fmla="*/ 60 h 340"/>
                <a:gd name="T52" fmla="*/ 464 w 602"/>
                <a:gd name="T53" fmla="*/ 48 h 340"/>
                <a:gd name="T54" fmla="*/ 453 w 602"/>
                <a:gd name="T55" fmla="*/ 29 h 340"/>
                <a:gd name="T56" fmla="*/ 428 w 602"/>
                <a:gd name="T57" fmla="*/ 21 h 340"/>
                <a:gd name="T58" fmla="*/ 413 w 602"/>
                <a:gd name="T59" fmla="*/ 0 h 340"/>
                <a:gd name="T60" fmla="*/ 360 w 602"/>
                <a:gd name="T61" fmla="*/ 0 h 340"/>
                <a:gd name="T62" fmla="*/ 353 w 602"/>
                <a:gd name="T63" fmla="*/ 29 h 340"/>
                <a:gd name="T64" fmla="*/ 334 w 602"/>
                <a:gd name="T65" fmla="*/ 53 h 340"/>
                <a:gd name="T66" fmla="*/ 314 w 602"/>
                <a:gd name="T67" fmla="*/ 74 h 340"/>
                <a:gd name="T68" fmla="*/ 304 w 602"/>
                <a:gd name="T69" fmla="*/ 107 h 340"/>
                <a:gd name="T70" fmla="*/ 279 w 602"/>
                <a:gd name="T71" fmla="*/ 99 h 340"/>
                <a:gd name="T72" fmla="*/ 268 w 602"/>
                <a:gd name="T73" fmla="*/ 124 h 340"/>
                <a:gd name="T74" fmla="*/ 257 w 602"/>
                <a:gd name="T75" fmla="*/ 161 h 340"/>
                <a:gd name="T76" fmla="*/ 246 w 602"/>
                <a:gd name="T77" fmla="*/ 201 h 340"/>
                <a:gd name="T78" fmla="*/ 230 w 602"/>
                <a:gd name="T79" fmla="*/ 222 h 340"/>
                <a:gd name="T80" fmla="*/ 203 w 602"/>
                <a:gd name="T81" fmla="*/ 233 h 340"/>
                <a:gd name="T82" fmla="*/ 174 w 602"/>
                <a:gd name="T83" fmla="*/ 248 h 340"/>
                <a:gd name="T84" fmla="*/ 141 w 602"/>
                <a:gd name="T85" fmla="*/ 256 h 340"/>
                <a:gd name="T86" fmla="*/ 116 w 602"/>
                <a:gd name="T87" fmla="*/ 231 h 340"/>
                <a:gd name="T88" fmla="*/ 66 w 602"/>
                <a:gd name="T89" fmla="*/ 289 h 340"/>
                <a:gd name="T90" fmla="*/ 47 w 602"/>
                <a:gd name="T91" fmla="*/ 309 h 340"/>
                <a:gd name="T92" fmla="*/ 19 w 602"/>
                <a:gd name="T93" fmla="*/ 331 h 340"/>
                <a:gd name="T94" fmla="*/ 38 w 602"/>
                <a:gd name="T95" fmla="*/ 336 h 340"/>
                <a:gd name="T96" fmla="*/ 154 w 602"/>
                <a:gd name="T97" fmla="*/ 317 h 340"/>
                <a:gd name="T98" fmla="*/ 422 w 602"/>
                <a:gd name="T99" fmla="*/ 275 h 340"/>
                <a:gd name="T100" fmla="*/ 586 w 602"/>
                <a:gd name="T101" fmla="*/ 241 h 340"/>
                <a:gd name="T102" fmla="*/ 593 w 602"/>
                <a:gd name="T103" fmla="*/ 232 h 340"/>
                <a:gd name="T104" fmla="*/ 581 w 602"/>
                <a:gd name="T105" fmla="*/ 206 h 340"/>
                <a:gd name="T106" fmla="*/ 578 w 602"/>
                <a:gd name="T107" fmla="*/ 105 h 340"/>
                <a:gd name="T108" fmla="*/ 575 w 602"/>
                <a:gd name="T109" fmla="*/ 129 h 340"/>
                <a:gd name="T110" fmla="*/ 570 w 602"/>
                <a:gd name="T111" fmla="*/ 160 h 340"/>
                <a:gd name="T112" fmla="*/ 581 w 602"/>
                <a:gd name="T113" fmla="*/ 159 h 340"/>
                <a:gd name="T114" fmla="*/ 593 w 602"/>
                <a:gd name="T115" fmla="*/ 144 h 340"/>
                <a:gd name="T116" fmla="*/ 597 w 602"/>
                <a:gd name="T117" fmla="*/ 11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2" h="340">
                  <a:moveTo>
                    <a:pt x="581" y="206"/>
                  </a:moveTo>
                  <a:lnTo>
                    <a:pt x="563" y="207"/>
                  </a:lnTo>
                  <a:lnTo>
                    <a:pt x="557" y="206"/>
                  </a:lnTo>
                  <a:lnTo>
                    <a:pt x="556" y="213"/>
                  </a:lnTo>
                  <a:lnTo>
                    <a:pt x="557" y="217"/>
                  </a:lnTo>
                  <a:lnTo>
                    <a:pt x="552" y="214"/>
                  </a:lnTo>
                  <a:lnTo>
                    <a:pt x="547" y="213"/>
                  </a:lnTo>
                  <a:lnTo>
                    <a:pt x="541" y="220"/>
                  </a:lnTo>
                  <a:lnTo>
                    <a:pt x="543" y="213"/>
                  </a:lnTo>
                  <a:lnTo>
                    <a:pt x="536" y="207"/>
                  </a:lnTo>
                  <a:lnTo>
                    <a:pt x="530" y="203"/>
                  </a:lnTo>
                  <a:lnTo>
                    <a:pt x="530" y="203"/>
                  </a:lnTo>
                  <a:lnTo>
                    <a:pt x="525" y="197"/>
                  </a:lnTo>
                  <a:lnTo>
                    <a:pt x="524" y="191"/>
                  </a:lnTo>
                  <a:lnTo>
                    <a:pt x="517" y="194"/>
                  </a:lnTo>
                  <a:lnTo>
                    <a:pt x="510" y="191"/>
                  </a:lnTo>
                  <a:lnTo>
                    <a:pt x="505" y="193"/>
                  </a:lnTo>
                  <a:lnTo>
                    <a:pt x="493" y="187"/>
                  </a:lnTo>
                  <a:lnTo>
                    <a:pt x="474" y="187"/>
                  </a:lnTo>
                  <a:lnTo>
                    <a:pt x="476" y="184"/>
                  </a:lnTo>
                  <a:lnTo>
                    <a:pt x="482" y="186"/>
                  </a:lnTo>
                  <a:lnTo>
                    <a:pt x="494" y="183"/>
                  </a:lnTo>
                  <a:lnTo>
                    <a:pt x="501" y="189"/>
                  </a:lnTo>
                  <a:lnTo>
                    <a:pt x="503" y="189"/>
                  </a:lnTo>
                  <a:lnTo>
                    <a:pt x="505" y="182"/>
                  </a:lnTo>
                  <a:lnTo>
                    <a:pt x="510" y="187"/>
                  </a:lnTo>
                  <a:lnTo>
                    <a:pt x="517" y="191"/>
                  </a:lnTo>
                  <a:lnTo>
                    <a:pt x="522" y="186"/>
                  </a:lnTo>
                  <a:lnTo>
                    <a:pt x="528" y="193"/>
                  </a:lnTo>
                  <a:lnTo>
                    <a:pt x="533" y="198"/>
                  </a:lnTo>
                  <a:lnTo>
                    <a:pt x="540" y="201"/>
                  </a:lnTo>
                  <a:lnTo>
                    <a:pt x="547" y="207"/>
                  </a:lnTo>
                  <a:lnTo>
                    <a:pt x="549" y="203"/>
                  </a:lnTo>
                  <a:lnTo>
                    <a:pt x="553" y="202"/>
                  </a:lnTo>
                  <a:lnTo>
                    <a:pt x="555" y="195"/>
                  </a:lnTo>
                  <a:lnTo>
                    <a:pt x="552" y="190"/>
                  </a:lnTo>
                  <a:lnTo>
                    <a:pt x="547" y="187"/>
                  </a:lnTo>
                  <a:lnTo>
                    <a:pt x="544" y="182"/>
                  </a:lnTo>
                  <a:lnTo>
                    <a:pt x="537" y="183"/>
                  </a:lnTo>
                  <a:lnTo>
                    <a:pt x="525" y="179"/>
                  </a:lnTo>
                  <a:lnTo>
                    <a:pt x="520" y="172"/>
                  </a:lnTo>
                  <a:lnTo>
                    <a:pt x="506" y="163"/>
                  </a:lnTo>
                  <a:lnTo>
                    <a:pt x="513" y="163"/>
                  </a:lnTo>
                  <a:lnTo>
                    <a:pt x="525" y="174"/>
                  </a:lnTo>
                  <a:lnTo>
                    <a:pt x="537" y="179"/>
                  </a:lnTo>
                  <a:lnTo>
                    <a:pt x="541" y="174"/>
                  </a:lnTo>
                  <a:lnTo>
                    <a:pt x="536" y="167"/>
                  </a:lnTo>
                  <a:lnTo>
                    <a:pt x="537" y="166"/>
                  </a:lnTo>
                  <a:lnTo>
                    <a:pt x="544" y="167"/>
                  </a:lnTo>
                  <a:lnTo>
                    <a:pt x="549" y="171"/>
                  </a:lnTo>
                  <a:lnTo>
                    <a:pt x="551" y="166"/>
                  </a:lnTo>
                  <a:lnTo>
                    <a:pt x="548" y="153"/>
                  </a:lnTo>
                  <a:lnTo>
                    <a:pt x="541" y="155"/>
                  </a:lnTo>
                  <a:lnTo>
                    <a:pt x="536" y="152"/>
                  </a:lnTo>
                  <a:lnTo>
                    <a:pt x="539" y="151"/>
                  </a:lnTo>
                  <a:lnTo>
                    <a:pt x="532" y="145"/>
                  </a:lnTo>
                  <a:lnTo>
                    <a:pt x="525" y="147"/>
                  </a:lnTo>
                  <a:lnTo>
                    <a:pt x="520" y="141"/>
                  </a:lnTo>
                  <a:lnTo>
                    <a:pt x="518" y="137"/>
                  </a:lnTo>
                  <a:lnTo>
                    <a:pt x="505" y="132"/>
                  </a:lnTo>
                  <a:lnTo>
                    <a:pt x="501" y="125"/>
                  </a:lnTo>
                  <a:lnTo>
                    <a:pt x="494" y="122"/>
                  </a:lnTo>
                  <a:lnTo>
                    <a:pt x="490" y="118"/>
                  </a:lnTo>
                  <a:lnTo>
                    <a:pt x="487" y="113"/>
                  </a:lnTo>
                  <a:lnTo>
                    <a:pt x="474" y="105"/>
                  </a:lnTo>
                  <a:lnTo>
                    <a:pt x="468" y="105"/>
                  </a:lnTo>
                  <a:lnTo>
                    <a:pt x="475" y="103"/>
                  </a:lnTo>
                  <a:lnTo>
                    <a:pt x="482" y="106"/>
                  </a:lnTo>
                  <a:lnTo>
                    <a:pt x="488" y="111"/>
                  </a:lnTo>
                  <a:lnTo>
                    <a:pt x="494" y="118"/>
                  </a:lnTo>
                  <a:lnTo>
                    <a:pt x="499" y="121"/>
                  </a:lnTo>
                  <a:lnTo>
                    <a:pt x="505" y="128"/>
                  </a:lnTo>
                  <a:lnTo>
                    <a:pt x="509" y="128"/>
                  </a:lnTo>
                  <a:lnTo>
                    <a:pt x="522" y="137"/>
                  </a:lnTo>
                  <a:lnTo>
                    <a:pt x="528" y="138"/>
                  </a:lnTo>
                  <a:lnTo>
                    <a:pt x="529" y="140"/>
                  </a:lnTo>
                  <a:lnTo>
                    <a:pt x="536" y="143"/>
                  </a:lnTo>
                  <a:lnTo>
                    <a:pt x="539" y="133"/>
                  </a:lnTo>
                  <a:lnTo>
                    <a:pt x="539" y="126"/>
                  </a:lnTo>
                  <a:lnTo>
                    <a:pt x="534" y="121"/>
                  </a:lnTo>
                  <a:lnTo>
                    <a:pt x="541" y="122"/>
                  </a:lnTo>
                  <a:lnTo>
                    <a:pt x="541" y="115"/>
                  </a:lnTo>
                  <a:lnTo>
                    <a:pt x="528" y="110"/>
                  </a:lnTo>
                  <a:lnTo>
                    <a:pt x="521" y="110"/>
                  </a:lnTo>
                  <a:lnTo>
                    <a:pt x="521" y="107"/>
                  </a:lnTo>
                  <a:lnTo>
                    <a:pt x="516" y="107"/>
                  </a:lnTo>
                  <a:lnTo>
                    <a:pt x="516" y="105"/>
                  </a:lnTo>
                  <a:lnTo>
                    <a:pt x="509" y="99"/>
                  </a:lnTo>
                  <a:lnTo>
                    <a:pt x="509" y="97"/>
                  </a:lnTo>
                  <a:lnTo>
                    <a:pt x="497" y="99"/>
                  </a:lnTo>
                  <a:lnTo>
                    <a:pt x="494" y="98"/>
                  </a:lnTo>
                  <a:lnTo>
                    <a:pt x="487" y="99"/>
                  </a:lnTo>
                  <a:lnTo>
                    <a:pt x="484" y="98"/>
                  </a:lnTo>
                  <a:lnTo>
                    <a:pt x="474" y="88"/>
                  </a:lnTo>
                  <a:lnTo>
                    <a:pt x="474" y="83"/>
                  </a:lnTo>
                  <a:lnTo>
                    <a:pt x="467" y="83"/>
                  </a:lnTo>
                  <a:lnTo>
                    <a:pt x="460" y="88"/>
                  </a:lnTo>
                  <a:lnTo>
                    <a:pt x="456" y="90"/>
                  </a:lnTo>
                  <a:lnTo>
                    <a:pt x="449" y="88"/>
                  </a:lnTo>
                  <a:lnTo>
                    <a:pt x="448" y="83"/>
                  </a:lnTo>
                  <a:lnTo>
                    <a:pt x="449" y="83"/>
                  </a:lnTo>
                  <a:lnTo>
                    <a:pt x="449" y="76"/>
                  </a:lnTo>
                  <a:lnTo>
                    <a:pt x="451" y="57"/>
                  </a:lnTo>
                  <a:lnTo>
                    <a:pt x="455" y="60"/>
                  </a:lnTo>
                  <a:lnTo>
                    <a:pt x="456" y="60"/>
                  </a:lnTo>
                  <a:lnTo>
                    <a:pt x="459" y="57"/>
                  </a:lnTo>
                  <a:lnTo>
                    <a:pt x="457" y="55"/>
                  </a:lnTo>
                  <a:lnTo>
                    <a:pt x="464" y="48"/>
                  </a:lnTo>
                  <a:lnTo>
                    <a:pt x="461" y="41"/>
                  </a:lnTo>
                  <a:lnTo>
                    <a:pt x="461" y="38"/>
                  </a:lnTo>
                  <a:lnTo>
                    <a:pt x="459" y="32"/>
                  </a:lnTo>
                  <a:lnTo>
                    <a:pt x="453" y="29"/>
                  </a:lnTo>
                  <a:lnTo>
                    <a:pt x="448" y="28"/>
                  </a:lnTo>
                  <a:lnTo>
                    <a:pt x="442" y="23"/>
                  </a:lnTo>
                  <a:lnTo>
                    <a:pt x="436" y="21"/>
                  </a:lnTo>
                  <a:lnTo>
                    <a:pt x="428" y="21"/>
                  </a:lnTo>
                  <a:lnTo>
                    <a:pt x="421" y="17"/>
                  </a:lnTo>
                  <a:lnTo>
                    <a:pt x="422" y="11"/>
                  </a:lnTo>
                  <a:lnTo>
                    <a:pt x="419" y="4"/>
                  </a:lnTo>
                  <a:lnTo>
                    <a:pt x="413" y="0"/>
                  </a:lnTo>
                  <a:lnTo>
                    <a:pt x="400" y="0"/>
                  </a:lnTo>
                  <a:lnTo>
                    <a:pt x="398" y="13"/>
                  </a:lnTo>
                  <a:lnTo>
                    <a:pt x="394" y="18"/>
                  </a:lnTo>
                  <a:lnTo>
                    <a:pt x="360" y="0"/>
                  </a:lnTo>
                  <a:lnTo>
                    <a:pt x="353" y="3"/>
                  </a:lnTo>
                  <a:lnTo>
                    <a:pt x="354" y="9"/>
                  </a:lnTo>
                  <a:lnTo>
                    <a:pt x="352" y="15"/>
                  </a:lnTo>
                  <a:lnTo>
                    <a:pt x="353" y="29"/>
                  </a:lnTo>
                  <a:lnTo>
                    <a:pt x="348" y="34"/>
                  </a:lnTo>
                  <a:lnTo>
                    <a:pt x="344" y="46"/>
                  </a:lnTo>
                  <a:lnTo>
                    <a:pt x="340" y="53"/>
                  </a:lnTo>
                  <a:lnTo>
                    <a:pt x="334" y="53"/>
                  </a:lnTo>
                  <a:lnTo>
                    <a:pt x="329" y="67"/>
                  </a:lnTo>
                  <a:lnTo>
                    <a:pt x="322" y="68"/>
                  </a:lnTo>
                  <a:lnTo>
                    <a:pt x="317" y="67"/>
                  </a:lnTo>
                  <a:lnTo>
                    <a:pt x="314" y="74"/>
                  </a:lnTo>
                  <a:lnTo>
                    <a:pt x="312" y="83"/>
                  </a:lnTo>
                  <a:lnTo>
                    <a:pt x="310" y="88"/>
                  </a:lnTo>
                  <a:lnTo>
                    <a:pt x="307" y="102"/>
                  </a:lnTo>
                  <a:lnTo>
                    <a:pt x="304" y="107"/>
                  </a:lnTo>
                  <a:lnTo>
                    <a:pt x="298" y="110"/>
                  </a:lnTo>
                  <a:lnTo>
                    <a:pt x="285" y="109"/>
                  </a:lnTo>
                  <a:lnTo>
                    <a:pt x="284" y="105"/>
                  </a:lnTo>
                  <a:lnTo>
                    <a:pt x="279" y="99"/>
                  </a:lnTo>
                  <a:lnTo>
                    <a:pt x="272" y="102"/>
                  </a:lnTo>
                  <a:lnTo>
                    <a:pt x="272" y="114"/>
                  </a:lnTo>
                  <a:lnTo>
                    <a:pt x="271" y="121"/>
                  </a:lnTo>
                  <a:lnTo>
                    <a:pt x="268" y="124"/>
                  </a:lnTo>
                  <a:lnTo>
                    <a:pt x="265" y="136"/>
                  </a:lnTo>
                  <a:lnTo>
                    <a:pt x="261" y="141"/>
                  </a:lnTo>
                  <a:lnTo>
                    <a:pt x="260" y="148"/>
                  </a:lnTo>
                  <a:lnTo>
                    <a:pt x="257" y="161"/>
                  </a:lnTo>
                  <a:lnTo>
                    <a:pt x="252" y="170"/>
                  </a:lnTo>
                  <a:lnTo>
                    <a:pt x="245" y="182"/>
                  </a:lnTo>
                  <a:lnTo>
                    <a:pt x="242" y="194"/>
                  </a:lnTo>
                  <a:lnTo>
                    <a:pt x="246" y="201"/>
                  </a:lnTo>
                  <a:lnTo>
                    <a:pt x="242" y="206"/>
                  </a:lnTo>
                  <a:lnTo>
                    <a:pt x="243" y="212"/>
                  </a:lnTo>
                  <a:lnTo>
                    <a:pt x="242" y="213"/>
                  </a:lnTo>
                  <a:lnTo>
                    <a:pt x="230" y="222"/>
                  </a:lnTo>
                  <a:lnTo>
                    <a:pt x="225" y="221"/>
                  </a:lnTo>
                  <a:lnTo>
                    <a:pt x="212" y="231"/>
                  </a:lnTo>
                  <a:lnTo>
                    <a:pt x="203" y="228"/>
                  </a:lnTo>
                  <a:lnTo>
                    <a:pt x="203" y="233"/>
                  </a:lnTo>
                  <a:lnTo>
                    <a:pt x="200" y="239"/>
                  </a:lnTo>
                  <a:lnTo>
                    <a:pt x="195" y="241"/>
                  </a:lnTo>
                  <a:lnTo>
                    <a:pt x="181" y="248"/>
                  </a:lnTo>
                  <a:lnTo>
                    <a:pt x="174" y="248"/>
                  </a:lnTo>
                  <a:lnTo>
                    <a:pt x="165" y="244"/>
                  </a:lnTo>
                  <a:lnTo>
                    <a:pt x="161" y="249"/>
                  </a:lnTo>
                  <a:lnTo>
                    <a:pt x="150" y="259"/>
                  </a:lnTo>
                  <a:lnTo>
                    <a:pt x="141" y="256"/>
                  </a:lnTo>
                  <a:lnTo>
                    <a:pt x="128" y="249"/>
                  </a:lnTo>
                  <a:lnTo>
                    <a:pt x="122" y="244"/>
                  </a:lnTo>
                  <a:lnTo>
                    <a:pt x="116" y="237"/>
                  </a:lnTo>
                  <a:lnTo>
                    <a:pt x="116" y="231"/>
                  </a:lnTo>
                  <a:lnTo>
                    <a:pt x="92" y="259"/>
                  </a:lnTo>
                  <a:lnTo>
                    <a:pt x="70" y="275"/>
                  </a:lnTo>
                  <a:lnTo>
                    <a:pt x="66" y="282"/>
                  </a:lnTo>
                  <a:lnTo>
                    <a:pt x="66" y="289"/>
                  </a:lnTo>
                  <a:lnTo>
                    <a:pt x="59" y="294"/>
                  </a:lnTo>
                  <a:lnTo>
                    <a:pt x="58" y="300"/>
                  </a:lnTo>
                  <a:lnTo>
                    <a:pt x="54" y="306"/>
                  </a:lnTo>
                  <a:lnTo>
                    <a:pt x="47" y="309"/>
                  </a:lnTo>
                  <a:lnTo>
                    <a:pt x="42" y="313"/>
                  </a:lnTo>
                  <a:lnTo>
                    <a:pt x="40" y="320"/>
                  </a:lnTo>
                  <a:lnTo>
                    <a:pt x="26" y="327"/>
                  </a:lnTo>
                  <a:lnTo>
                    <a:pt x="19" y="331"/>
                  </a:lnTo>
                  <a:lnTo>
                    <a:pt x="12" y="332"/>
                  </a:lnTo>
                  <a:lnTo>
                    <a:pt x="0" y="340"/>
                  </a:lnTo>
                  <a:lnTo>
                    <a:pt x="24" y="337"/>
                  </a:lnTo>
                  <a:lnTo>
                    <a:pt x="38" y="336"/>
                  </a:lnTo>
                  <a:lnTo>
                    <a:pt x="89" y="329"/>
                  </a:lnTo>
                  <a:lnTo>
                    <a:pt x="120" y="324"/>
                  </a:lnTo>
                  <a:lnTo>
                    <a:pt x="145" y="318"/>
                  </a:lnTo>
                  <a:lnTo>
                    <a:pt x="154" y="317"/>
                  </a:lnTo>
                  <a:lnTo>
                    <a:pt x="166" y="318"/>
                  </a:lnTo>
                  <a:lnTo>
                    <a:pt x="191" y="316"/>
                  </a:lnTo>
                  <a:lnTo>
                    <a:pt x="253" y="306"/>
                  </a:lnTo>
                  <a:lnTo>
                    <a:pt x="422" y="275"/>
                  </a:lnTo>
                  <a:lnTo>
                    <a:pt x="509" y="258"/>
                  </a:lnTo>
                  <a:lnTo>
                    <a:pt x="583" y="241"/>
                  </a:lnTo>
                  <a:lnTo>
                    <a:pt x="582" y="239"/>
                  </a:lnTo>
                  <a:lnTo>
                    <a:pt x="586" y="241"/>
                  </a:lnTo>
                  <a:lnTo>
                    <a:pt x="589" y="240"/>
                  </a:lnTo>
                  <a:lnTo>
                    <a:pt x="587" y="233"/>
                  </a:lnTo>
                  <a:lnTo>
                    <a:pt x="586" y="228"/>
                  </a:lnTo>
                  <a:lnTo>
                    <a:pt x="593" y="232"/>
                  </a:lnTo>
                  <a:lnTo>
                    <a:pt x="595" y="239"/>
                  </a:lnTo>
                  <a:lnTo>
                    <a:pt x="598" y="239"/>
                  </a:lnTo>
                  <a:lnTo>
                    <a:pt x="586" y="220"/>
                  </a:lnTo>
                  <a:lnTo>
                    <a:pt x="581" y="206"/>
                  </a:lnTo>
                  <a:close/>
                  <a:moveTo>
                    <a:pt x="602" y="88"/>
                  </a:moveTo>
                  <a:lnTo>
                    <a:pt x="589" y="94"/>
                  </a:lnTo>
                  <a:lnTo>
                    <a:pt x="583" y="99"/>
                  </a:lnTo>
                  <a:lnTo>
                    <a:pt x="578" y="105"/>
                  </a:lnTo>
                  <a:lnTo>
                    <a:pt x="583" y="110"/>
                  </a:lnTo>
                  <a:lnTo>
                    <a:pt x="582" y="115"/>
                  </a:lnTo>
                  <a:lnTo>
                    <a:pt x="576" y="115"/>
                  </a:lnTo>
                  <a:lnTo>
                    <a:pt x="575" y="129"/>
                  </a:lnTo>
                  <a:lnTo>
                    <a:pt x="571" y="140"/>
                  </a:lnTo>
                  <a:lnTo>
                    <a:pt x="570" y="152"/>
                  </a:lnTo>
                  <a:lnTo>
                    <a:pt x="571" y="159"/>
                  </a:lnTo>
                  <a:lnTo>
                    <a:pt x="570" y="160"/>
                  </a:lnTo>
                  <a:lnTo>
                    <a:pt x="570" y="174"/>
                  </a:lnTo>
                  <a:lnTo>
                    <a:pt x="576" y="182"/>
                  </a:lnTo>
                  <a:lnTo>
                    <a:pt x="582" y="170"/>
                  </a:lnTo>
                  <a:lnTo>
                    <a:pt x="581" y="159"/>
                  </a:lnTo>
                  <a:lnTo>
                    <a:pt x="582" y="152"/>
                  </a:lnTo>
                  <a:lnTo>
                    <a:pt x="585" y="147"/>
                  </a:lnTo>
                  <a:lnTo>
                    <a:pt x="586" y="140"/>
                  </a:lnTo>
                  <a:lnTo>
                    <a:pt x="593" y="144"/>
                  </a:lnTo>
                  <a:lnTo>
                    <a:pt x="593" y="144"/>
                  </a:lnTo>
                  <a:lnTo>
                    <a:pt x="594" y="137"/>
                  </a:lnTo>
                  <a:lnTo>
                    <a:pt x="594" y="125"/>
                  </a:lnTo>
                  <a:lnTo>
                    <a:pt x="597" y="113"/>
                  </a:lnTo>
                  <a:lnTo>
                    <a:pt x="601" y="103"/>
                  </a:lnTo>
                  <a:lnTo>
                    <a:pt x="599" y="98"/>
                  </a:lnTo>
                  <a:lnTo>
                    <a:pt x="602" y="88"/>
                  </a:lnTo>
                  <a:close/>
                </a:path>
              </a:pathLst>
            </a:custGeom>
            <a:solidFill>
              <a:srgbClr val="808080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583957" y="477303"/>
              <a:ext cx="165271" cy="313354"/>
            </a:xfrm>
            <a:custGeom>
              <a:avLst/>
              <a:gdLst>
                <a:gd name="T0" fmla="*/ 123 w 130"/>
                <a:gd name="T1" fmla="*/ 32 h 246"/>
                <a:gd name="T2" fmla="*/ 121 w 130"/>
                <a:gd name="T3" fmla="*/ 26 h 246"/>
                <a:gd name="T4" fmla="*/ 125 w 130"/>
                <a:gd name="T5" fmla="*/ 12 h 246"/>
                <a:gd name="T6" fmla="*/ 121 w 130"/>
                <a:gd name="T7" fmla="*/ 4 h 246"/>
                <a:gd name="T8" fmla="*/ 123 w 130"/>
                <a:gd name="T9" fmla="*/ 0 h 246"/>
                <a:gd name="T10" fmla="*/ 24 w 130"/>
                <a:gd name="T11" fmla="*/ 27 h 246"/>
                <a:gd name="T12" fmla="*/ 0 w 130"/>
                <a:gd name="T13" fmla="*/ 34 h 246"/>
                <a:gd name="T14" fmla="*/ 1 w 130"/>
                <a:gd name="T15" fmla="*/ 36 h 246"/>
                <a:gd name="T16" fmla="*/ 2 w 130"/>
                <a:gd name="T17" fmla="*/ 42 h 246"/>
                <a:gd name="T18" fmla="*/ 1 w 130"/>
                <a:gd name="T19" fmla="*/ 47 h 246"/>
                <a:gd name="T20" fmla="*/ 6 w 130"/>
                <a:gd name="T21" fmla="*/ 54 h 246"/>
                <a:gd name="T22" fmla="*/ 6 w 130"/>
                <a:gd name="T23" fmla="*/ 69 h 246"/>
                <a:gd name="T24" fmla="*/ 9 w 130"/>
                <a:gd name="T25" fmla="*/ 76 h 246"/>
                <a:gd name="T26" fmla="*/ 14 w 130"/>
                <a:gd name="T27" fmla="*/ 81 h 246"/>
                <a:gd name="T28" fmla="*/ 17 w 130"/>
                <a:gd name="T29" fmla="*/ 88 h 246"/>
                <a:gd name="T30" fmla="*/ 16 w 130"/>
                <a:gd name="T31" fmla="*/ 95 h 246"/>
                <a:gd name="T32" fmla="*/ 19 w 130"/>
                <a:gd name="T33" fmla="*/ 101 h 246"/>
                <a:gd name="T34" fmla="*/ 20 w 130"/>
                <a:gd name="T35" fmla="*/ 107 h 246"/>
                <a:gd name="T36" fmla="*/ 17 w 130"/>
                <a:gd name="T37" fmla="*/ 110 h 246"/>
                <a:gd name="T38" fmla="*/ 17 w 130"/>
                <a:gd name="T39" fmla="*/ 123 h 246"/>
                <a:gd name="T40" fmla="*/ 21 w 130"/>
                <a:gd name="T41" fmla="*/ 135 h 246"/>
                <a:gd name="T42" fmla="*/ 25 w 130"/>
                <a:gd name="T43" fmla="*/ 141 h 246"/>
                <a:gd name="T44" fmla="*/ 28 w 130"/>
                <a:gd name="T45" fmla="*/ 154 h 246"/>
                <a:gd name="T46" fmla="*/ 27 w 130"/>
                <a:gd name="T47" fmla="*/ 165 h 246"/>
                <a:gd name="T48" fmla="*/ 31 w 130"/>
                <a:gd name="T49" fmla="*/ 170 h 246"/>
                <a:gd name="T50" fmla="*/ 33 w 130"/>
                <a:gd name="T51" fmla="*/ 164 h 246"/>
                <a:gd name="T52" fmla="*/ 43 w 130"/>
                <a:gd name="T53" fmla="*/ 172 h 246"/>
                <a:gd name="T54" fmla="*/ 56 w 130"/>
                <a:gd name="T55" fmla="*/ 235 h 246"/>
                <a:gd name="T56" fmla="*/ 56 w 130"/>
                <a:gd name="T57" fmla="*/ 239 h 246"/>
                <a:gd name="T58" fmla="*/ 60 w 130"/>
                <a:gd name="T59" fmla="*/ 246 h 246"/>
                <a:gd name="T60" fmla="*/ 115 w 130"/>
                <a:gd name="T61" fmla="*/ 234 h 246"/>
                <a:gd name="T62" fmla="*/ 109 w 130"/>
                <a:gd name="T63" fmla="*/ 229 h 246"/>
                <a:gd name="T64" fmla="*/ 105 w 130"/>
                <a:gd name="T65" fmla="*/ 220 h 246"/>
                <a:gd name="T66" fmla="*/ 105 w 130"/>
                <a:gd name="T67" fmla="*/ 214 h 246"/>
                <a:gd name="T68" fmla="*/ 108 w 130"/>
                <a:gd name="T69" fmla="*/ 208 h 246"/>
                <a:gd name="T70" fmla="*/ 105 w 130"/>
                <a:gd name="T71" fmla="*/ 189 h 246"/>
                <a:gd name="T72" fmla="*/ 105 w 130"/>
                <a:gd name="T73" fmla="*/ 176 h 246"/>
                <a:gd name="T74" fmla="*/ 100 w 130"/>
                <a:gd name="T75" fmla="*/ 156 h 246"/>
                <a:gd name="T76" fmla="*/ 102 w 130"/>
                <a:gd name="T77" fmla="*/ 149 h 246"/>
                <a:gd name="T78" fmla="*/ 101 w 130"/>
                <a:gd name="T79" fmla="*/ 139 h 246"/>
                <a:gd name="T80" fmla="*/ 105 w 130"/>
                <a:gd name="T81" fmla="*/ 133 h 246"/>
                <a:gd name="T82" fmla="*/ 106 w 130"/>
                <a:gd name="T83" fmla="*/ 127 h 246"/>
                <a:gd name="T84" fmla="*/ 106 w 130"/>
                <a:gd name="T85" fmla="*/ 120 h 246"/>
                <a:gd name="T86" fmla="*/ 108 w 130"/>
                <a:gd name="T87" fmla="*/ 114 h 246"/>
                <a:gd name="T88" fmla="*/ 106 w 130"/>
                <a:gd name="T89" fmla="*/ 107 h 246"/>
                <a:gd name="T90" fmla="*/ 109 w 130"/>
                <a:gd name="T91" fmla="*/ 96 h 246"/>
                <a:gd name="T92" fmla="*/ 106 w 130"/>
                <a:gd name="T93" fmla="*/ 84 h 246"/>
                <a:gd name="T94" fmla="*/ 105 w 130"/>
                <a:gd name="T95" fmla="*/ 77 h 246"/>
                <a:gd name="T96" fmla="*/ 111 w 130"/>
                <a:gd name="T97" fmla="*/ 72 h 246"/>
                <a:gd name="T98" fmla="*/ 113 w 130"/>
                <a:gd name="T99" fmla="*/ 70 h 246"/>
                <a:gd name="T100" fmla="*/ 124 w 130"/>
                <a:gd name="T101" fmla="*/ 58 h 246"/>
                <a:gd name="T102" fmla="*/ 130 w 130"/>
                <a:gd name="T103" fmla="*/ 50 h 246"/>
                <a:gd name="T104" fmla="*/ 130 w 130"/>
                <a:gd name="T105" fmla="*/ 43 h 246"/>
                <a:gd name="T106" fmla="*/ 127 w 130"/>
                <a:gd name="T107" fmla="*/ 38 h 246"/>
                <a:gd name="T108" fmla="*/ 123 w 130"/>
                <a:gd name="T109" fmla="*/ 3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0" h="246">
                  <a:moveTo>
                    <a:pt x="123" y="32"/>
                  </a:moveTo>
                  <a:lnTo>
                    <a:pt x="121" y="26"/>
                  </a:lnTo>
                  <a:lnTo>
                    <a:pt x="125" y="12"/>
                  </a:lnTo>
                  <a:lnTo>
                    <a:pt x="121" y="4"/>
                  </a:lnTo>
                  <a:lnTo>
                    <a:pt x="123" y="0"/>
                  </a:lnTo>
                  <a:lnTo>
                    <a:pt x="24" y="27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1" y="47"/>
                  </a:lnTo>
                  <a:lnTo>
                    <a:pt x="6" y="54"/>
                  </a:lnTo>
                  <a:lnTo>
                    <a:pt x="6" y="69"/>
                  </a:lnTo>
                  <a:lnTo>
                    <a:pt x="9" y="76"/>
                  </a:lnTo>
                  <a:lnTo>
                    <a:pt x="14" y="81"/>
                  </a:lnTo>
                  <a:lnTo>
                    <a:pt x="17" y="88"/>
                  </a:lnTo>
                  <a:lnTo>
                    <a:pt x="16" y="95"/>
                  </a:lnTo>
                  <a:lnTo>
                    <a:pt x="19" y="101"/>
                  </a:lnTo>
                  <a:lnTo>
                    <a:pt x="20" y="107"/>
                  </a:lnTo>
                  <a:lnTo>
                    <a:pt x="17" y="110"/>
                  </a:lnTo>
                  <a:lnTo>
                    <a:pt x="17" y="123"/>
                  </a:lnTo>
                  <a:lnTo>
                    <a:pt x="21" y="135"/>
                  </a:lnTo>
                  <a:lnTo>
                    <a:pt x="25" y="141"/>
                  </a:lnTo>
                  <a:lnTo>
                    <a:pt x="28" y="154"/>
                  </a:lnTo>
                  <a:lnTo>
                    <a:pt x="27" y="165"/>
                  </a:lnTo>
                  <a:lnTo>
                    <a:pt x="31" y="170"/>
                  </a:lnTo>
                  <a:lnTo>
                    <a:pt x="33" y="164"/>
                  </a:lnTo>
                  <a:lnTo>
                    <a:pt x="43" y="172"/>
                  </a:lnTo>
                  <a:lnTo>
                    <a:pt x="56" y="235"/>
                  </a:lnTo>
                  <a:lnTo>
                    <a:pt x="56" y="239"/>
                  </a:lnTo>
                  <a:lnTo>
                    <a:pt x="60" y="246"/>
                  </a:lnTo>
                  <a:lnTo>
                    <a:pt x="115" y="234"/>
                  </a:lnTo>
                  <a:lnTo>
                    <a:pt x="109" y="229"/>
                  </a:lnTo>
                  <a:lnTo>
                    <a:pt x="105" y="220"/>
                  </a:lnTo>
                  <a:lnTo>
                    <a:pt x="105" y="214"/>
                  </a:lnTo>
                  <a:lnTo>
                    <a:pt x="108" y="208"/>
                  </a:lnTo>
                  <a:lnTo>
                    <a:pt x="105" y="189"/>
                  </a:lnTo>
                  <a:lnTo>
                    <a:pt x="105" y="176"/>
                  </a:lnTo>
                  <a:lnTo>
                    <a:pt x="100" y="156"/>
                  </a:lnTo>
                  <a:lnTo>
                    <a:pt x="102" y="149"/>
                  </a:lnTo>
                  <a:lnTo>
                    <a:pt x="101" y="139"/>
                  </a:lnTo>
                  <a:lnTo>
                    <a:pt x="105" y="133"/>
                  </a:lnTo>
                  <a:lnTo>
                    <a:pt x="106" y="127"/>
                  </a:lnTo>
                  <a:lnTo>
                    <a:pt x="106" y="120"/>
                  </a:lnTo>
                  <a:lnTo>
                    <a:pt x="108" y="114"/>
                  </a:lnTo>
                  <a:lnTo>
                    <a:pt x="106" y="107"/>
                  </a:lnTo>
                  <a:lnTo>
                    <a:pt x="109" y="96"/>
                  </a:lnTo>
                  <a:lnTo>
                    <a:pt x="106" y="84"/>
                  </a:lnTo>
                  <a:lnTo>
                    <a:pt x="105" y="77"/>
                  </a:lnTo>
                  <a:lnTo>
                    <a:pt x="111" y="72"/>
                  </a:lnTo>
                  <a:lnTo>
                    <a:pt x="113" y="70"/>
                  </a:lnTo>
                  <a:lnTo>
                    <a:pt x="124" y="58"/>
                  </a:lnTo>
                  <a:lnTo>
                    <a:pt x="130" y="50"/>
                  </a:lnTo>
                  <a:lnTo>
                    <a:pt x="130" y="43"/>
                  </a:lnTo>
                  <a:lnTo>
                    <a:pt x="127" y="38"/>
                  </a:lnTo>
                  <a:lnTo>
                    <a:pt x="123" y="32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869986" y="1008814"/>
              <a:ext cx="547378" cy="690172"/>
            </a:xfrm>
            <a:custGeom>
              <a:avLst/>
              <a:gdLst>
                <a:gd name="T0" fmla="*/ 299 w 431"/>
                <a:gd name="T1" fmla="*/ 35 h 543"/>
                <a:gd name="T2" fmla="*/ 215 w 431"/>
                <a:gd name="T3" fmla="*/ 23 h 543"/>
                <a:gd name="T4" fmla="*/ 114 w 431"/>
                <a:gd name="T5" fmla="*/ 5 h 543"/>
                <a:gd name="T6" fmla="*/ 87 w 431"/>
                <a:gd name="T7" fmla="*/ 0 h 543"/>
                <a:gd name="T8" fmla="*/ 0 w 431"/>
                <a:gd name="T9" fmla="*/ 485 h 543"/>
                <a:gd name="T10" fmla="*/ 71 w 431"/>
                <a:gd name="T11" fmla="*/ 497 h 543"/>
                <a:gd name="T12" fmla="*/ 175 w 431"/>
                <a:gd name="T13" fmla="*/ 513 h 543"/>
                <a:gd name="T14" fmla="*/ 276 w 431"/>
                <a:gd name="T15" fmla="*/ 529 h 543"/>
                <a:gd name="T16" fmla="*/ 381 w 431"/>
                <a:gd name="T17" fmla="*/ 543 h 543"/>
                <a:gd name="T18" fmla="*/ 431 w 431"/>
                <a:gd name="T19" fmla="*/ 153 h 543"/>
                <a:gd name="T20" fmla="*/ 284 w 431"/>
                <a:gd name="T21" fmla="*/ 133 h 543"/>
                <a:gd name="T22" fmla="*/ 299 w 431"/>
                <a:gd name="T23" fmla="*/ 35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1" h="543">
                  <a:moveTo>
                    <a:pt x="299" y="35"/>
                  </a:moveTo>
                  <a:lnTo>
                    <a:pt x="215" y="23"/>
                  </a:lnTo>
                  <a:lnTo>
                    <a:pt x="114" y="5"/>
                  </a:lnTo>
                  <a:lnTo>
                    <a:pt x="87" y="0"/>
                  </a:lnTo>
                  <a:lnTo>
                    <a:pt x="0" y="485"/>
                  </a:lnTo>
                  <a:lnTo>
                    <a:pt x="71" y="497"/>
                  </a:lnTo>
                  <a:lnTo>
                    <a:pt x="175" y="513"/>
                  </a:lnTo>
                  <a:lnTo>
                    <a:pt x="276" y="529"/>
                  </a:lnTo>
                  <a:lnTo>
                    <a:pt x="381" y="543"/>
                  </a:lnTo>
                  <a:lnTo>
                    <a:pt x="431" y="153"/>
                  </a:lnTo>
                  <a:lnTo>
                    <a:pt x="284" y="133"/>
                  </a:lnTo>
                  <a:lnTo>
                    <a:pt x="299" y="35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1524460" y="1816659"/>
              <a:ext cx="1373733" cy="1339356"/>
            </a:xfrm>
            <a:custGeom>
              <a:avLst/>
              <a:gdLst>
                <a:gd name="T0" fmla="*/ 1065 w 1081"/>
                <a:gd name="T1" fmla="*/ 505 h 1054"/>
                <a:gd name="T2" fmla="*/ 1032 w 1081"/>
                <a:gd name="T3" fmla="*/ 353 h 1054"/>
                <a:gd name="T4" fmla="*/ 971 w 1081"/>
                <a:gd name="T5" fmla="*/ 284 h 1054"/>
                <a:gd name="T6" fmla="*/ 915 w 1081"/>
                <a:gd name="T7" fmla="*/ 270 h 1054"/>
                <a:gd name="T8" fmla="*/ 858 w 1081"/>
                <a:gd name="T9" fmla="*/ 283 h 1054"/>
                <a:gd name="T10" fmla="*/ 813 w 1081"/>
                <a:gd name="T11" fmla="*/ 275 h 1054"/>
                <a:gd name="T12" fmla="*/ 781 w 1081"/>
                <a:gd name="T13" fmla="*/ 287 h 1054"/>
                <a:gd name="T14" fmla="*/ 748 w 1081"/>
                <a:gd name="T15" fmla="*/ 269 h 1054"/>
                <a:gd name="T16" fmla="*/ 709 w 1081"/>
                <a:gd name="T17" fmla="*/ 258 h 1054"/>
                <a:gd name="T18" fmla="*/ 667 w 1081"/>
                <a:gd name="T19" fmla="*/ 243 h 1054"/>
                <a:gd name="T20" fmla="*/ 617 w 1081"/>
                <a:gd name="T21" fmla="*/ 231 h 1054"/>
                <a:gd name="T22" fmla="*/ 583 w 1081"/>
                <a:gd name="T23" fmla="*/ 220 h 1054"/>
                <a:gd name="T24" fmla="*/ 546 w 1081"/>
                <a:gd name="T25" fmla="*/ 11 h 1054"/>
                <a:gd name="T26" fmla="*/ 295 w 1081"/>
                <a:gd name="T27" fmla="*/ 434 h 1054"/>
                <a:gd name="T28" fmla="*/ 2 w 1081"/>
                <a:gd name="T29" fmla="*/ 430 h 1054"/>
                <a:gd name="T30" fmla="*/ 27 w 1081"/>
                <a:gd name="T31" fmla="*/ 459 h 1054"/>
                <a:gd name="T32" fmla="*/ 93 w 1081"/>
                <a:gd name="T33" fmla="*/ 536 h 1054"/>
                <a:gd name="T34" fmla="*/ 135 w 1081"/>
                <a:gd name="T35" fmla="*/ 584 h 1054"/>
                <a:gd name="T36" fmla="*/ 167 w 1081"/>
                <a:gd name="T37" fmla="*/ 671 h 1054"/>
                <a:gd name="T38" fmla="*/ 236 w 1081"/>
                <a:gd name="T39" fmla="*/ 716 h 1054"/>
                <a:gd name="T40" fmla="*/ 280 w 1081"/>
                <a:gd name="T41" fmla="*/ 722 h 1054"/>
                <a:gd name="T42" fmla="*/ 315 w 1081"/>
                <a:gd name="T43" fmla="*/ 663 h 1054"/>
                <a:gd name="T44" fmla="*/ 366 w 1081"/>
                <a:gd name="T45" fmla="*/ 660 h 1054"/>
                <a:gd name="T46" fmla="*/ 423 w 1081"/>
                <a:gd name="T47" fmla="*/ 674 h 1054"/>
                <a:gd name="T48" fmla="*/ 469 w 1081"/>
                <a:gd name="T49" fmla="*/ 716 h 1054"/>
                <a:gd name="T50" fmla="*/ 502 w 1081"/>
                <a:gd name="T51" fmla="*/ 783 h 1054"/>
                <a:gd name="T52" fmla="*/ 534 w 1081"/>
                <a:gd name="T53" fmla="*/ 840 h 1054"/>
                <a:gd name="T54" fmla="*/ 575 w 1081"/>
                <a:gd name="T55" fmla="*/ 890 h 1054"/>
                <a:gd name="T56" fmla="*/ 584 w 1081"/>
                <a:gd name="T57" fmla="*/ 939 h 1054"/>
                <a:gd name="T58" fmla="*/ 624 w 1081"/>
                <a:gd name="T59" fmla="*/ 1000 h 1054"/>
                <a:gd name="T60" fmla="*/ 667 w 1081"/>
                <a:gd name="T61" fmla="*/ 1017 h 1054"/>
                <a:gd name="T62" fmla="*/ 749 w 1081"/>
                <a:gd name="T63" fmla="*/ 1049 h 1054"/>
                <a:gd name="T64" fmla="*/ 774 w 1081"/>
                <a:gd name="T65" fmla="*/ 1035 h 1054"/>
                <a:gd name="T66" fmla="*/ 751 w 1081"/>
                <a:gd name="T67" fmla="*/ 965 h 1054"/>
                <a:gd name="T68" fmla="*/ 753 w 1081"/>
                <a:gd name="T69" fmla="*/ 928 h 1054"/>
                <a:gd name="T70" fmla="*/ 732 w 1081"/>
                <a:gd name="T71" fmla="*/ 904 h 1054"/>
                <a:gd name="T72" fmla="*/ 767 w 1081"/>
                <a:gd name="T73" fmla="*/ 874 h 1054"/>
                <a:gd name="T74" fmla="*/ 775 w 1081"/>
                <a:gd name="T75" fmla="*/ 863 h 1054"/>
                <a:gd name="T76" fmla="*/ 778 w 1081"/>
                <a:gd name="T77" fmla="*/ 831 h 1054"/>
                <a:gd name="T78" fmla="*/ 804 w 1081"/>
                <a:gd name="T79" fmla="*/ 829 h 1054"/>
                <a:gd name="T80" fmla="*/ 843 w 1081"/>
                <a:gd name="T81" fmla="*/ 804 h 1054"/>
                <a:gd name="T82" fmla="*/ 831 w 1081"/>
                <a:gd name="T83" fmla="*/ 781 h 1054"/>
                <a:gd name="T84" fmla="*/ 860 w 1081"/>
                <a:gd name="T85" fmla="*/ 785 h 1054"/>
                <a:gd name="T86" fmla="*/ 892 w 1081"/>
                <a:gd name="T87" fmla="*/ 783 h 1054"/>
                <a:gd name="T88" fmla="*/ 931 w 1081"/>
                <a:gd name="T89" fmla="*/ 759 h 1054"/>
                <a:gd name="T90" fmla="*/ 966 w 1081"/>
                <a:gd name="T91" fmla="*/ 706 h 1054"/>
                <a:gd name="T92" fmla="*/ 980 w 1081"/>
                <a:gd name="T93" fmla="*/ 671 h 1054"/>
                <a:gd name="T94" fmla="*/ 985 w 1081"/>
                <a:gd name="T95" fmla="*/ 704 h 1054"/>
                <a:gd name="T96" fmla="*/ 1058 w 1081"/>
                <a:gd name="T97" fmla="*/ 678 h 1054"/>
                <a:gd name="T98" fmla="*/ 1065 w 1081"/>
                <a:gd name="T99" fmla="*/ 610 h 1054"/>
                <a:gd name="T100" fmla="*/ 1081 w 1081"/>
                <a:gd name="T101" fmla="*/ 553 h 1054"/>
                <a:gd name="T102" fmla="*/ 775 w 1081"/>
                <a:gd name="T103" fmla="*/ 1008 h 1054"/>
                <a:gd name="T104" fmla="*/ 762 w 1081"/>
                <a:gd name="T105" fmla="*/ 965 h 1054"/>
                <a:gd name="T106" fmla="*/ 771 w 1081"/>
                <a:gd name="T107" fmla="*/ 890 h 1054"/>
                <a:gd name="T108" fmla="*/ 794 w 1081"/>
                <a:gd name="T109" fmla="*/ 854 h 1054"/>
                <a:gd name="T110" fmla="*/ 812 w 1081"/>
                <a:gd name="T111" fmla="*/ 827 h 1054"/>
                <a:gd name="T112" fmla="*/ 966 w 1081"/>
                <a:gd name="T113" fmla="*/ 725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81" h="1054">
                  <a:moveTo>
                    <a:pt x="1078" y="548"/>
                  </a:moveTo>
                  <a:lnTo>
                    <a:pt x="1081" y="542"/>
                  </a:lnTo>
                  <a:lnTo>
                    <a:pt x="1080" y="536"/>
                  </a:lnTo>
                  <a:lnTo>
                    <a:pt x="1080" y="530"/>
                  </a:lnTo>
                  <a:lnTo>
                    <a:pt x="1078" y="529"/>
                  </a:lnTo>
                  <a:lnTo>
                    <a:pt x="1068" y="517"/>
                  </a:lnTo>
                  <a:lnTo>
                    <a:pt x="1068" y="510"/>
                  </a:lnTo>
                  <a:lnTo>
                    <a:pt x="1065" y="505"/>
                  </a:lnTo>
                  <a:lnTo>
                    <a:pt x="1062" y="503"/>
                  </a:lnTo>
                  <a:lnTo>
                    <a:pt x="1059" y="496"/>
                  </a:lnTo>
                  <a:lnTo>
                    <a:pt x="1054" y="490"/>
                  </a:lnTo>
                  <a:lnTo>
                    <a:pt x="1055" y="480"/>
                  </a:lnTo>
                  <a:lnTo>
                    <a:pt x="1051" y="468"/>
                  </a:lnTo>
                  <a:lnTo>
                    <a:pt x="1047" y="461"/>
                  </a:lnTo>
                  <a:lnTo>
                    <a:pt x="1036" y="452"/>
                  </a:lnTo>
                  <a:lnTo>
                    <a:pt x="1032" y="353"/>
                  </a:lnTo>
                  <a:lnTo>
                    <a:pt x="1031" y="300"/>
                  </a:lnTo>
                  <a:lnTo>
                    <a:pt x="1011" y="296"/>
                  </a:lnTo>
                  <a:lnTo>
                    <a:pt x="1004" y="302"/>
                  </a:lnTo>
                  <a:lnTo>
                    <a:pt x="998" y="296"/>
                  </a:lnTo>
                  <a:lnTo>
                    <a:pt x="998" y="293"/>
                  </a:lnTo>
                  <a:lnTo>
                    <a:pt x="996" y="292"/>
                  </a:lnTo>
                  <a:lnTo>
                    <a:pt x="978" y="288"/>
                  </a:lnTo>
                  <a:lnTo>
                    <a:pt x="971" y="284"/>
                  </a:lnTo>
                  <a:lnTo>
                    <a:pt x="966" y="283"/>
                  </a:lnTo>
                  <a:lnTo>
                    <a:pt x="954" y="273"/>
                  </a:lnTo>
                  <a:lnTo>
                    <a:pt x="939" y="264"/>
                  </a:lnTo>
                  <a:lnTo>
                    <a:pt x="934" y="264"/>
                  </a:lnTo>
                  <a:lnTo>
                    <a:pt x="929" y="269"/>
                  </a:lnTo>
                  <a:lnTo>
                    <a:pt x="925" y="272"/>
                  </a:lnTo>
                  <a:lnTo>
                    <a:pt x="919" y="272"/>
                  </a:lnTo>
                  <a:lnTo>
                    <a:pt x="915" y="270"/>
                  </a:lnTo>
                  <a:lnTo>
                    <a:pt x="908" y="265"/>
                  </a:lnTo>
                  <a:lnTo>
                    <a:pt x="896" y="269"/>
                  </a:lnTo>
                  <a:lnTo>
                    <a:pt x="890" y="275"/>
                  </a:lnTo>
                  <a:lnTo>
                    <a:pt x="883" y="275"/>
                  </a:lnTo>
                  <a:lnTo>
                    <a:pt x="878" y="269"/>
                  </a:lnTo>
                  <a:lnTo>
                    <a:pt x="871" y="275"/>
                  </a:lnTo>
                  <a:lnTo>
                    <a:pt x="864" y="275"/>
                  </a:lnTo>
                  <a:lnTo>
                    <a:pt x="858" y="283"/>
                  </a:lnTo>
                  <a:lnTo>
                    <a:pt x="851" y="283"/>
                  </a:lnTo>
                  <a:lnTo>
                    <a:pt x="848" y="289"/>
                  </a:lnTo>
                  <a:lnTo>
                    <a:pt x="843" y="284"/>
                  </a:lnTo>
                  <a:lnTo>
                    <a:pt x="836" y="281"/>
                  </a:lnTo>
                  <a:lnTo>
                    <a:pt x="829" y="277"/>
                  </a:lnTo>
                  <a:lnTo>
                    <a:pt x="825" y="270"/>
                  </a:lnTo>
                  <a:lnTo>
                    <a:pt x="820" y="270"/>
                  </a:lnTo>
                  <a:lnTo>
                    <a:pt x="813" y="275"/>
                  </a:lnTo>
                  <a:lnTo>
                    <a:pt x="808" y="273"/>
                  </a:lnTo>
                  <a:lnTo>
                    <a:pt x="802" y="266"/>
                  </a:lnTo>
                  <a:lnTo>
                    <a:pt x="795" y="264"/>
                  </a:lnTo>
                  <a:lnTo>
                    <a:pt x="794" y="265"/>
                  </a:lnTo>
                  <a:lnTo>
                    <a:pt x="794" y="269"/>
                  </a:lnTo>
                  <a:lnTo>
                    <a:pt x="787" y="275"/>
                  </a:lnTo>
                  <a:lnTo>
                    <a:pt x="785" y="285"/>
                  </a:lnTo>
                  <a:lnTo>
                    <a:pt x="781" y="287"/>
                  </a:lnTo>
                  <a:lnTo>
                    <a:pt x="779" y="285"/>
                  </a:lnTo>
                  <a:lnTo>
                    <a:pt x="776" y="279"/>
                  </a:lnTo>
                  <a:lnTo>
                    <a:pt x="779" y="273"/>
                  </a:lnTo>
                  <a:lnTo>
                    <a:pt x="772" y="272"/>
                  </a:lnTo>
                  <a:lnTo>
                    <a:pt x="763" y="277"/>
                  </a:lnTo>
                  <a:lnTo>
                    <a:pt x="756" y="276"/>
                  </a:lnTo>
                  <a:lnTo>
                    <a:pt x="753" y="269"/>
                  </a:lnTo>
                  <a:lnTo>
                    <a:pt x="748" y="269"/>
                  </a:lnTo>
                  <a:lnTo>
                    <a:pt x="745" y="264"/>
                  </a:lnTo>
                  <a:lnTo>
                    <a:pt x="739" y="261"/>
                  </a:lnTo>
                  <a:lnTo>
                    <a:pt x="729" y="270"/>
                  </a:lnTo>
                  <a:lnTo>
                    <a:pt x="724" y="273"/>
                  </a:lnTo>
                  <a:lnTo>
                    <a:pt x="717" y="272"/>
                  </a:lnTo>
                  <a:lnTo>
                    <a:pt x="717" y="264"/>
                  </a:lnTo>
                  <a:lnTo>
                    <a:pt x="716" y="260"/>
                  </a:lnTo>
                  <a:lnTo>
                    <a:pt x="709" y="258"/>
                  </a:lnTo>
                  <a:lnTo>
                    <a:pt x="705" y="253"/>
                  </a:lnTo>
                  <a:lnTo>
                    <a:pt x="706" y="246"/>
                  </a:lnTo>
                  <a:lnTo>
                    <a:pt x="699" y="247"/>
                  </a:lnTo>
                  <a:lnTo>
                    <a:pt x="687" y="246"/>
                  </a:lnTo>
                  <a:lnTo>
                    <a:pt x="680" y="250"/>
                  </a:lnTo>
                  <a:lnTo>
                    <a:pt x="674" y="253"/>
                  </a:lnTo>
                  <a:lnTo>
                    <a:pt x="670" y="247"/>
                  </a:lnTo>
                  <a:lnTo>
                    <a:pt x="667" y="243"/>
                  </a:lnTo>
                  <a:lnTo>
                    <a:pt x="660" y="243"/>
                  </a:lnTo>
                  <a:lnTo>
                    <a:pt x="653" y="245"/>
                  </a:lnTo>
                  <a:lnTo>
                    <a:pt x="641" y="241"/>
                  </a:lnTo>
                  <a:lnTo>
                    <a:pt x="634" y="237"/>
                  </a:lnTo>
                  <a:lnTo>
                    <a:pt x="629" y="238"/>
                  </a:lnTo>
                  <a:lnTo>
                    <a:pt x="625" y="237"/>
                  </a:lnTo>
                  <a:lnTo>
                    <a:pt x="618" y="237"/>
                  </a:lnTo>
                  <a:lnTo>
                    <a:pt x="617" y="231"/>
                  </a:lnTo>
                  <a:lnTo>
                    <a:pt x="617" y="224"/>
                  </a:lnTo>
                  <a:lnTo>
                    <a:pt x="613" y="219"/>
                  </a:lnTo>
                  <a:lnTo>
                    <a:pt x="607" y="215"/>
                  </a:lnTo>
                  <a:lnTo>
                    <a:pt x="605" y="212"/>
                  </a:lnTo>
                  <a:lnTo>
                    <a:pt x="602" y="219"/>
                  </a:lnTo>
                  <a:lnTo>
                    <a:pt x="596" y="219"/>
                  </a:lnTo>
                  <a:lnTo>
                    <a:pt x="590" y="216"/>
                  </a:lnTo>
                  <a:lnTo>
                    <a:pt x="583" y="220"/>
                  </a:lnTo>
                  <a:lnTo>
                    <a:pt x="578" y="216"/>
                  </a:lnTo>
                  <a:lnTo>
                    <a:pt x="567" y="204"/>
                  </a:lnTo>
                  <a:lnTo>
                    <a:pt x="560" y="200"/>
                  </a:lnTo>
                  <a:lnTo>
                    <a:pt x="555" y="199"/>
                  </a:lnTo>
                  <a:lnTo>
                    <a:pt x="555" y="189"/>
                  </a:lnTo>
                  <a:lnTo>
                    <a:pt x="560" y="15"/>
                  </a:lnTo>
                  <a:lnTo>
                    <a:pt x="553" y="11"/>
                  </a:lnTo>
                  <a:lnTo>
                    <a:pt x="546" y="11"/>
                  </a:lnTo>
                  <a:lnTo>
                    <a:pt x="514" y="9"/>
                  </a:lnTo>
                  <a:lnTo>
                    <a:pt x="434" y="7"/>
                  </a:lnTo>
                  <a:lnTo>
                    <a:pt x="327" y="0"/>
                  </a:lnTo>
                  <a:lnTo>
                    <a:pt x="323" y="1"/>
                  </a:lnTo>
                  <a:lnTo>
                    <a:pt x="323" y="8"/>
                  </a:lnTo>
                  <a:lnTo>
                    <a:pt x="308" y="243"/>
                  </a:lnTo>
                  <a:lnTo>
                    <a:pt x="301" y="333"/>
                  </a:lnTo>
                  <a:lnTo>
                    <a:pt x="295" y="434"/>
                  </a:lnTo>
                  <a:lnTo>
                    <a:pt x="289" y="440"/>
                  </a:lnTo>
                  <a:lnTo>
                    <a:pt x="286" y="440"/>
                  </a:lnTo>
                  <a:lnTo>
                    <a:pt x="213" y="436"/>
                  </a:lnTo>
                  <a:lnTo>
                    <a:pt x="142" y="429"/>
                  </a:lnTo>
                  <a:lnTo>
                    <a:pt x="62" y="422"/>
                  </a:lnTo>
                  <a:lnTo>
                    <a:pt x="0" y="415"/>
                  </a:lnTo>
                  <a:lnTo>
                    <a:pt x="0" y="419"/>
                  </a:lnTo>
                  <a:lnTo>
                    <a:pt x="2" y="430"/>
                  </a:lnTo>
                  <a:lnTo>
                    <a:pt x="6" y="436"/>
                  </a:lnTo>
                  <a:lnTo>
                    <a:pt x="6" y="438"/>
                  </a:lnTo>
                  <a:lnTo>
                    <a:pt x="12" y="441"/>
                  </a:lnTo>
                  <a:lnTo>
                    <a:pt x="13" y="441"/>
                  </a:lnTo>
                  <a:lnTo>
                    <a:pt x="16" y="442"/>
                  </a:lnTo>
                  <a:lnTo>
                    <a:pt x="21" y="446"/>
                  </a:lnTo>
                  <a:lnTo>
                    <a:pt x="25" y="453"/>
                  </a:lnTo>
                  <a:lnTo>
                    <a:pt x="27" y="459"/>
                  </a:lnTo>
                  <a:lnTo>
                    <a:pt x="32" y="471"/>
                  </a:lnTo>
                  <a:lnTo>
                    <a:pt x="37" y="476"/>
                  </a:lnTo>
                  <a:lnTo>
                    <a:pt x="50" y="483"/>
                  </a:lnTo>
                  <a:lnTo>
                    <a:pt x="56" y="488"/>
                  </a:lnTo>
                  <a:lnTo>
                    <a:pt x="67" y="505"/>
                  </a:lnTo>
                  <a:lnTo>
                    <a:pt x="79" y="517"/>
                  </a:lnTo>
                  <a:lnTo>
                    <a:pt x="82" y="524"/>
                  </a:lnTo>
                  <a:lnTo>
                    <a:pt x="93" y="536"/>
                  </a:lnTo>
                  <a:lnTo>
                    <a:pt x="100" y="541"/>
                  </a:lnTo>
                  <a:lnTo>
                    <a:pt x="106" y="542"/>
                  </a:lnTo>
                  <a:lnTo>
                    <a:pt x="119" y="555"/>
                  </a:lnTo>
                  <a:lnTo>
                    <a:pt x="125" y="557"/>
                  </a:lnTo>
                  <a:lnTo>
                    <a:pt x="125" y="564"/>
                  </a:lnTo>
                  <a:lnTo>
                    <a:pt x="131" y="567"/>
                  </a:lnTo>
                  <a:lnTo>
                    <a:pt x="134" y="572"/>
                  </a:lnTo>
                  <a:lnTo>
                    <a:pt x="135" y="584"/>
                  </a:lnTo>
                  <a:lnTo>
                    <a:pt x="138" y="587"/>
                  </a:lnTo>
                  <a:lnTo>
                    <a:pt x="143" y="601"/>
                  </a:lnTo>
                  <a:lnTo>
                    <a:pt x="147" y="606"/>
                  </a:lnTo>
                  <a:lnTo>
                    <a:pt x="147" y="611"/>
                  </a:lnTo>
                  <a:lnTo>
                    <a:pt x="146" y="618"/>
                  </a:lnTo>
                  <a:lnTo>
                    <a:pt x="146" y="630"/>
                  </a:lnTo>
                  <a:lnTo>
                    <a:pt x="159" y="662"/>
                  </a:lnTo>
                  <a:lnTo>
                    <a:pt x="167" y="671"/>
                  </a:lnTo>
                  <a:lnTo>
                    <a:pt x="174" y="672"/>
                  </a:lnTo>
                  <a:lnTo>
                    <a:pt x="180" y="676"/>
                  </a:lnTo>
                  <a:lnTo>
                    <a:pt x="184" y="683"/>
                  </a:lnTo>
                  <a:lnTo>
                    <a:pt x="199" y="697"/>
                  </a:lnTo>
                  <a:lnTo>
                    <a:pt x="204" y="698"/>
                  </a:lnTo>
                  <a:lnTo>
                    <a:pt x="216" y="702"/>
                  </a:lnTo>
                  <a:lnTo>
                    <a:pt x="220" y="708"/>
                  </a:lnTo>
                  <a:lnTo>
                    <a:pt x="236" y="716"/>
                  </a:lnTo>
                  <a:lnTo>
                    <a:pt x="243" y="722"/>
                  </a:lnTo>
                  <a:lnTo>
                    <a:pt x="249" y="728"/>
                  </a:lnTo>
                  <a:lnTo>
                    <a:pt x="254" y="728"/>
                  </a:lnTo>
                  <a:lnTo>
                    <a:pt x="255" y="731"/>
                  </a:lnTo>
                  <a:lnTo>
                    <a:pt x="261" y="732"/>
                  </a:lnTo>
                  <a:lnTo>
                    <a:pt x="272" y="732"/>
                  </a:lnTo>
                  <a:lnTo>
                    <a:pt x="273" y="727"/>
                  </a:lnTo>
                  <a:lnTo>
                    <a:pt x="280" y="722"/>
                  </a:lnTo>
                  <a:lnTo>
                    <a:pt x="284" y="716"/>
                  </a:lnTo>
                  <a:lnTo>
                    <a:pt x="289" y="713"/>
                  </a:lnTo>
                  <a:lnTo>
                    <a:pt x="292" y="708"/>
                  </a:lnTo>
                  <a:lnTo>
                    <a:pt x="293" y="701"/>
                  </a:lnTo>
                  <a:lnTo>
                    <a:pt x="297" y="698"/>
                  </a:lnTo>
                  <a:lnTo>
                    <a:pt x="307" y="674"/>
                  </a:lnTo>
                  <a:lnTo>
                    <a:pt x="312" y="666"/>
                  </a:lnTo>
                  <a:lnTo>
                    <a:pt x="315" y="663"/>
                  </a:lnTo>
                  <a:lnTo>
                    <a:pt x="322" y="662"/>
                  </a:lnTo>
                  <a:lnTo>
                    <a:pt x="328" y="659"/>
                  </a:lnTo>
                  <a:lnTo>
                    <a:pt x="334" y="660"/>
                  </a:lnTo>
                  <a:lnTo>
                    <a:pt x="339" y="657"/>
                  </a:lnTo>
                  <a:lnTo>
                    <a:pt x="343" y="652"/>
                  </a:lnTo>
                  <a:lnTo>
                    <a:pt x="350" y="652"/>
                  </a:lnTo>
                  <a:lnTo>
                    <a:pt x="361" y="657"/>
                  </a:lnTo>
                  <a:lnTo>
                    <a:pt x="366" y="660"/>
                  </a:lnTo>
                  <a:lnTo>
                    <a:pt x="373" y="659"/>
                  </a:lnTo>
                  <a:lnTo>
                    <a:pt x="379" y="660"/>
                  </a:lnTo>
                  <a:lnTo>
                    <a:pt x="385" y="660"/>
                  </a:lnTo>
                  <a:lnTo>
                    <a:pt x="403" y="664"/>
                  </a:lnTo>
                  <a:lnTo>
                    <a:pt x="410" y="660"/>
                  </a:lnTo>
                  <a:lnTo>
                    <a:pt x="415" y="663"/>
                  </a:lnTo>
                  <a:lnTo>
                    <a:pt x="420" y="667"/>
                  </a:lnTo>
                  <a:lnTo>
                    <a:pt x="423" y="674"/>
                  </a:lnTo>
                  <a:lnTo>
                    <a:pt x="429" y="679"/>
                  </a:lnTo>
                  <a:lnTo>
                    <a:pt x="430" y="683"/>
                  </a:lnTo>
                  <a:lnTo>
                    <a:pt x="435" y="682"/>
                  </a:lnTo>
                  <a:lnTo>
                    <a:pt x="438" y="689"/>
                  </a:lnTo>
                  <a:lnTo>
                    <a:pt x="445" y="694"/>
                  </a:lnTo>
                  <a:lnTo>
                    <a:pt x="450" y="697"/>
                  </a:lnTo>
                  <a:lnTo>
                    <a:pt x="452" y="702"/>
                  </a:lnTo>
                  <a:lnTo>
                    <a:pt x="469" y="716"/>
                  </a:lnTo>
                  <a:lnTo>
                    <a:pt x="476" y="729"/>
                  </a:lnTo>
                  <a:lnTo>
                    <a:pt x="481" y="735"/>
                  </a:lnTo>
                  <a:lnTo>
                    <a:pt x="484" y="751"/>
                  </a:lnTo>
                  <a:lnTo>
                    <a:pt x="492" y="764"/>
                  </a:lnTo>
                  <a:lnTo>
                    <a:pt x="495" y="770"/>
                  </a:lnTo>
                  <a:lnTo>
                    <a:pt x="495" y="773"/>
                  </a:lnTo>
                  <a:lnTo>
                    <a:pt x="499" y="778"/>
                  </a:lnTo>
                  <a:lnTo>
                    <a:pt x="502" y="783"/>
                  </a:lnTo>
                  <a:lnTo>
                    <a:pt x="507" y="790"/>
                  </a:lnTo>
                  <a:lnTo>
                    <a:pt x="506" y="793"/>
                  </a:lnTo>
                  <a:lnTo>
                    <a:pt x="508" y="805"/>
                  </a:lnTo>
                  <a:lnTo>
                    <a:pt x="514" y="817"/>
                  </a:lnTo>
                  <a:lnTo>
                    <a:pt x="521" y="823"/>
                  </a:lnTo>
                  <a:lnTo>
                    <a:pt x="527" y="825"/>
                  </a:lnTo>
                  <a:lnTo>
                    <a:pt x="533" y="835"/>
                  </a:lnTo>
                  <a:lnTo>
                    <a:pt x="534" y="840"/>
                  </a:lnTo>
                  <a:lnTo>
                    <a:pt x="540" y="844"/>
                  </a:lnTo>
                  <a:lnTo>
                    <a:pt x="544" y="851"/>
                  </a:lnTo>
                  <a:lnTo>
                    <a:pt x="545" y="858"/>
                  </a:lnTo>
                  <a:lnTo>
                    <a:pt x="557" y="874"/>
                  </a:lnTo>
                  <a:lnTo>
                    <a:pt x="568" y="877"/>
                  </a:lnTo>
                  <a:lnTo>
                    <a:pt x="573" y="882"/>
                  </a:lnTo>
                  <a:lnTo>
                    <a:pt x="575" y="885"/>
                  </a:lnTo>
                  <a:lnTo>
                    <a:pt x="575" y="890"/>
                  </a:lnTo>
                  <a:lnTo>
                    <a:pt x="578" y="897"/>
                  </a:lnTo>
                  <a:lnTo>
                    <a:pt x="576" y="904"/>
                  </a:lnTo>
                  <a:lnTo>
                    <a:pt x="573" y="911"/>
                  </a:lnTo>
                  <a:lnTo>
                    <a:pt x="580" y="915"/>
                  </a:lnTo>
                  <a:lnTo>
                    <a:pt x="580" y="921"/>
                  </a:lnTo>
                  <a:lnTo>
                    <a:pt x="579" y="928"/>
                  </a:lnTo>
                  <a:lnTo>
                    <a:pt x="580" y="934"/>
                  </a:lnTo>
                  <a:lnTo>
                    <a:pt x="584" y="939"/>
                  </a:lnTo>
                  <a:lnTo>
                    <a:pt x="591" y="951"/>
                  </a:lnTo>
                  <a:lnTo>
                    <a:pt x="596" y="958"/>
                  </a:lnTo>
                  <a:lnTo>
                    <a:pt x="601" y="971"/>
                  </a:lnTo>
                  <a:lnTo>
                    <a:pt x="602" y="985"/>
                  </a:lnTo>
                  <a:lnTo>
                    <a:pt x="609" y="990"/>
                  </a:lnTo>
                  <a:lnTo>
                    <a:pt x="607" y="997"/>
                  </a:lnTo>
                  <a:lnTo>
                    <a:pt x="611" y="999"/>
                  </a:lnTo>
                  <a:lnTo>
                    <a:pt x="624" y="1000"/>
                  </a:lnTo>
                  <a:lnTo>
                    <a:pt x="630" y="1003"/>
                  </a:lnTo>
                  <a:lnTo>
                    <a:pt x="634" y="1003"/>
                  </a:lnTo>
                  <a:lnTo>
                    <a:pt x="640" y="1007"/>
                  </a:lnTo>
                  <a:lnTo>
                    <a:pt x="644" y="1012"/>
                  </a:lnTo>
                  <a:lnTo>
                    <a:pt x="648" y="1015"/>
                  </a:lnTo>
                  <a:lnTo>
                    <a:pt x="655" y="1013"/>
                  </a:lnTo>
                  <a:lnTo>
                    <a:pt x="660" y="1016"/>
                  </a:lnTo>
                  <a:lnTo>
                    <a:pt x="667" y="1017"/>
                  </a:lnTo>
                  <a:lnTo>
                    <a:pt x="679" y="1028"/>
                  </a:lnTo>
                  <a:lnTo>
                    <a:pt x="684" y="1031"/>
                  </a:lnTo>
                  <a:lnTo>
                    <a:pt x="709" y="1034"/>
                  </a:lnTo>
                  <a:lnTo>
                    <a:pt x="724" y="1032"/>
                  </a:lnTo>
                  <a:lnTo>
                    <a:pt x="730" y="1035"/>
                  </a:lnTo>
                  <a:lnTo>
                    <a:pt x="736" y="1036"/>
                  </a:lnTo>
                  <a:lnTo>
                    <a:pt x="748" y="1049"/>
                  </a:lnTo>
                  <a:lnTo>
                    <a:pt x="749" y="1049"/>
                  </a:lnTo>
                  <a:lnTo>
                    <a:pt x="756" y="1054"/>
                  </a:lnTo>
                  <a:lnTo>
                    <a:pt x="762" y="1053"/>
                  </a:lnTo>
                  <a:lnTo>
                    <a:pt x="762" y="1047"/>
                  </a:lnTo>
                  <a:lnTo>
                    <a:pt x="778" y="1043"/>
                  </a:lnTo>
                  <a:lnTo>
                    <a:pt x="781" y="1042"/>
                  </a:lnTo>
                  <a:lnTo>
                    <a:pt x="779" y="1035"/>
                  </a:lnTo>
                  <a:lnTo>
                    <a:pt x="772" y="1040"/>
                  </a:lnTo>
                  <a:lnTo>
                    <a:pt x="774" y="1035"/>
                  </a:lnTo>
                  <a:lnTo>
                    <a:pt x="768" y="1040"/>
                  </a:lnTo>
                  <a:lnTo>
                    <a:pt x="764" y="1032"/>
                  </a:lnTo>
                  <a:lnTo>
                    <a:pt x="771" y="1032"/>
                  </a:lnTo>
                  <a:lnTo>
                    <a:pt x="767" y="1027"/>
                  </a:lnTo>
                  <a:lnTo>
                    <a:pt x="764" y="1013"/>
                  </a:lnTo>
                  <a:lnTo>
                    <a:pt x="755" y="993"/>
                  </a:lnTo>
                  <a:lnTo>
                    <a:pt x="755" y="986"/>
                  </a:lnTo>
                  <a:lnTo>
                    <a:pt x="751" y="965"/>
                  </a:lnTo>
                  <a:lnTo>
                    <a:pt x="744" y="959"/>
                  </a:lnTo>
                  <a:lnTo>
                    <a:pt x="744" y="953"/>
                  </a:lnTo>
                  <a:lnTo>
                    <a:pt x="751" y="955"/>
                  </a:lnTo>
                  <a:lnTo>
                    <a:pt x="744" y="947"/>
                  </a:lnTo>
                  <a:lnTo>
                    <a:pt x="744" y="942"/>
                  </a:lnTo>
                  <a:lnTo>
                    <a:pt x="751" y="942"/>
                  </a:lnTo>
                  <a:lnTo>
                    <a:pt x="751" y="935"/>
                  </a:lnTo>
                  <a:lnTo>
                    <a:pt x="753" y="928"/>
                  </a:lnTo>
                  <a:lnTo>
                    <a:pt x="753" y="923"/>
                  </a:lnTo>
                  <a:lnTo>
                    <a:pt x="756" y="916"/>
                  </a:lnTo>
                  <a:lnTo>
                    <a:pt x="744" y="919"/>
                  </a:lnTo>
                  <a:lnTo>
                    <a:pt x="730" y="916"/>
                  </a:lnTo>
                  <a:lnTo>
                    <a:pt x="732" y="909"/>
                  </a:lnTo>
                  <a:lnTo>
                    <a:pt x="729" y="905"/>
                  </a:lnTo>
                  <a:lnTo>
                    <a:pt x="725" y="898"/>
                  </a:lnTo>
                  <a:lnTo>
                    <a:pt x="732" y="904"/>
                  </a:lnTo>
                  <a:lnTo>
                    <a:pt x="736" y="909"/>
                  </a:lnTo>
                  <a:lnTo>
                    <a:pt x="743" y="909"/>
                  </a:lnTo>
                  <a:lnTo>
                    <a:pt x="747" y="907"/>
                  </a:lnTo>
                  <a:lnTo>
                    <a:pt x="752" y="909"/>
                  </a:lnTo>
                  <a:lnTo>
                    <a:pt x="747" y="913"/>
                  </a:lnTo>
                  <a:lnTo>
                    <a:pt x="756" y="911"/>
                  </a:lnTo>
                  <a:lnTo>
                    <a:pt x="768" y="879"/>
                  </a:lnTo>
                  <a:lnTo>
                    <a:pt x="767" y="874"/>
                  </a:lnTo>
                  <a:lnTo>
                    <a:pt x="763" y="871"/>
                  </a:lnTo>
                  <a:lnTo>
                    <a:pt x="759" y="866"/>
                  </a:lnTo>
                  <a:lnTo>
                    <a:pt x="759" y="860"/>
                  </a:lnTo>
                  <a:lnTo>
                    <a:pt x="752" y="863"/>
                  </a:lnTo>
                  <a:lnTo>
                    <a:pt x="749" y="860"/>
                  </a:lnTo>
                  <a:lnTo>
                    <a:pt x="756" y="858"/>
                  </a:lnTo>
                  <a:lnTo>
                    <a:pt x="768" y="858"/>
                  </a:lnTo>
                  <a:lnTo>
                    <a:pt x="775" y="863"/>
                  </a:lnTo>
                  <a:lnTo>
                    <a:pt x="787" y="847"/>
                  </a:lnTo>
                  <a:lnTo>
                    <a:pt x="790" y="840"/>
                  </a:lnTo>
                  <a:lnTo>
                    <a:pt x="790" y="835"/>
                  </a:lnTo>
                  <a:lnTo>
                    <a:pt x="785" y="839"/>
                  </a:lnTo>
                  <a:lnTo>
                    <a:pt x="782" y="844"/>
                  </a:lnTo>
                  <a:lnTo>
                    <a:pt x="775" y="839"/>
                  </a:lnTo>
                  <a:lnTo>
                    <a:pt x="779" y="833"/>
                  </a:lnTo>
                  <a:lnTo>
                    <a:pt x="778" y="831"/>
                  </a:lnTo>
                  <a:lnTo>
                    <a:pt x="785" y="831"/>
                  </a:lnTo>
                  <a:lnTo>
                    <a:pt x="790" y="828"/>
                  </a:lnTo>
                  <a:lnTo>
                    <a:pt x="791" y="832"/>
                  </a:lnTo>
                  <a:lnTo>
                    <a:pt x="798" y="827"/>
                  </a:lnTo>
                  <a:lnTo>
                    <a:pt x="800" y="821"/>
                  </a:lnTo>
                  <a:lnTo>
                    <a:pt x="800" y="827"/>
                  </a:lnTo>
                  <a:lnTo>
                    <a:pt x="798" y="832"/>
                  </a:lnTo>
                  <a:lnTo>
                    <a:pt x="804" y="829"/>
                  </a:lnTo>
                  <a:lnTo>
                    <a:pt x="810" y="821"/>
                  </a:lnTo>
                  <a:lnTo>
                    <a:pt x="810" y="814"/>
                  </a:lnTo>
                  <a:lnTo>
                    <a:pt x="808" y="809"/>
                  </a:lnTo>
                  <a:lnTo>
                    <a:pt x="810" y="802"/>
                  </a:lnTo>
                  <a:lnTo>
                    <a:pt x="810" y="800"/>
                  </a:lnTo>
                  <a:lnTo>
                    <a:pt x="818" y="812"/>
                  </a:lnTo>
                  <a:lnTo>
                    <a:pt x="824" y="814"/>
                  </a:lnTo>
                  <a:lnTo>
                    <a:pt x="843" y="804"/>
                  </a:lnTo>
                  <a:lnTo>
                    <a:pt x="844" y="801"/>
                  </a:lnTo>
                  <a:lnTo>
                    <a:pt x="837" y="798"/>
                  </a:lnTo>
                  <a:lnTo>
                    <a:pt x="832" y="800"/>
                  </a:lnTo>
                  <a:lnTo>
                    <a:pt x="835" y="794"/>
                  </a:lnTo>
                  <a:lnTo>
                    <a:pt x="829" y="789"/>
                  </a:lnTo>
                  <a:lnTo>
                    <a:pt x="823" y="777"/>
                  </a:lnTo>
                  <a:lnTo>
                    <a:pt x="829" y="777"/>
                  </a:lnTo>
                  <a:lnTo>
                    <a:pt x="831" y="781"/>
                  </a:lnTo>
                  <a:lnTo>
                    <a:pt x="840" y="789"/>
                  </a:lnTo>
                  <a:lnTo>
                    <a:pt x="846" y="786"/>
                  </a:lnTo>
                  <a:lnTo>
                    <a:pt x="840" y="774"/>
                  </a:lnTo>
                  <a:lnTo>
                    <a:pt x="841" y="773"/>
                  </a:lnTo>
                  <a:lnTo>
                    <a:pt x="846" y="779"/>
                  </a:lnTo>
                  <a:lnTo>
                    <a:pt x="851" y="783"/>
                  </a:lnTo>
                  <a:lnTo>
                    <a:pt x="858" y="778"/>
                  </a:lnTo>
                  <a:lnTo>
                    <a:pt x="860" y="785"/>
                  </a:lnTo>
                  <a:lnTo>
                    <a:pt x="866" y="783"/>
                  </a:lnTo>
                  <a:lnTo>
                    <a:pt x="863" y="789"/>
                  </a:lnTo>
                  <a:lnTo>
                    <a:pt x="875" y="783"/>
                  </a:lnTo>
                  <a:lnTo>
                    <a:pt x="874" y="789"/>
                  </a:lnTo>
                  <a:lnTo>
                    <a:pt x="860" y="796"/>
                  </a:lnTo>
                  <a:lnTo>
                    <a:pt x="860" y="798"/>
                  </a:lnTo>
                  <a:lnTo>
                    <a:pt x="879" y="787"/>
                  </a:lnTo>
                  <a:lnTo>
                    <a:pt x="892" y="783"/>
                  </a:lnTo>
                  <a:lnTo>
                    <a:pt x="898" y="778"/>
                  </a:lnTo>
                  <a:lnTo>
                    <a:pt x="892" y="779"/>
                  </a:lnTo>
                  <a:lnTo>
                    <a:pt x="886" y="783"/>
                  </a:lnTo>
                  <a:lnTo>
                    <a:pt x="885" y="778"/>
                  </a:lnTo>
                  <a:lnTo>
                    <a:pt x="897" y="773"/>
                  </a:lnTo>
                  <a:lnTo>
                    <a:pt x="909" y="773"/>
                  </a:lnTo>
                  <a:lnTo>
                    <a:pt x="921" y="763"/>
                  </a:lnTo>
                  <a:lnTo>
                    <a:pt x="931" y="759"/>
                  </a:lnTo>
                  <a:lnTo>
                    <a:pt x="936" y="755"/>
                  </a:lnTo>
                  <a:lnTo>
                    <a:pt x="948" y="743"/>
                  </a:lnTo>
                  <a:lnTo>
                    <a:pt x="950" y="732"/>
                  </a:lnTo>
                  <a:lnTo>
                    <a:pt x="961" y="725"/>
                  </a:lnTo>
                  <a:lnTo>
                    <a:pt x="965" y="718"/>
                  </a:lnTo>
                  <a:lnTo>
                    <a:pt x="970" y="716"/>
                  </a:lnTo>
                  <a:lnTo>
                    <a:pt x="973" y="708"/>
                  </a:lnTo>
                  <a:lnTo>
                    <a:pt x="966" y="706"/>
                  </a:lnTo>
                  <a:lnTo>
                    <a:pt x="966" y="697"/>
                  </a:lnTo>
                  <a:lnTo>
                    <a:pt x="961" y="691"/>
                  </a:lnTo>
                  <a:lnTo>
                    <a:pt x="961" y="686"/>
                  </a:lnTo>
                  <a:lnTo>
                    <a:pt x="958" y="679"/>
                  </a:lnTo>
                  <a:lnTo>
                    <a:pt x="961" y="676"/>
                  </a:lnTo>
                  <a:lnTo>
                    <a:pt x="970" y="682"/>
                  </a:lnTo>
                  <a:lnTo>
                    <a:pt x="974" y="676"/>
                  </a:lnTo>
                  <a:lnTo>
                    <a:pt x="980" y="671"/>
                  </a:lnTo>
                  <a:lnTo>
                    <a:pt x="986" y="672"/>
                  </a:lnTo>
                  <a:lnTo>
                    <a:pt x="986" y="682"/>
                  </a:lnTo>
                  <a:lnTo>
                    <a:pt x="981" y="695"/>
                  </a:lnTo>
                  <a:lnTo>
                    <a:pt x="994" y="691"/>
                  </a:lnTo>
                  <a:lnTo>
                    <a:pt x="1007" y="691"/>
                  </a:lnTo>
                  <a:lnTo>
                    <a:pt x="1005" y="693"/>
                  </a:lnTo>
                  <a:lnTo>
                    <a:pt x="998" y="694"/>
                  </a:lnTo>
                  <a:lnTo>
                    <a:pt x="985" y="704"/>
                  </a:lnTo>
                  <a:lnTo>
                    <a:pt x="981" y="710"/>
                  </a:lnTo>
                  <a:lnTo>
                    <a:pt x="982" y="710"/>
                  </a:lnTo>
                  <a:lnTo>
                    <a:pt x="989" y="704"/>
                  </a:lnTo>
                  <a:lnTo>
                    <a:pt x="996" y="701"/>
                  </a:lnTo>
                  <a:lnTo>
                    <a:pt x="1003" y="698"/>
                  </a:lnTo>
                  <a:lnTo>
                    <a:pt x="1020" y="689"/>
                  </a:lnTo>
                  <a:lnTo>
                    <a:pt x="1040" y="679"/>
                  </a:lnTo>
                  <a:lnTo>
                    <a:pt x="1058" y="678"/>
                  </a:lnTo>
                  <a:lnTo>
                    <a:pt x="1050" y="664"/>
                  </a:lnTo>
                  <a:lnTo>
                    <a:pt x="1057" y="652"/>
                  </a:lnTo>
                  <a:lnTo>
                    <a:pt x="1062" y="647"/>
                  </a:lnTo>
                  <a:lnTo>
                    <a:pt x="1062" y="647"/>
                  </a:lnTo>
                  <a:lnTo>
                    <a:pt x="1069" y="640"/>
                  </a:lnTo>
                  <a:lnTo>
                    <a:pt x="1070" y="633"/>
                  </a:lnTo>
                  <a:lnTo>
                    <a:pt x="1068" y="617"/>
                  </a:lnTo>
                  <a:lnTo>
                    <a:pt x="1065" y="610"/>
                  </a:lnTo>
                  <a:lnTo>
                    <a:pt x="1069" y="603"/>
                  </a:lnTo>
                  <a:lnTo>
                    <a:pt x="1068" y="591"/>
                  </a:lnTo>
                  <a:lnTo>
                    <a:pt x="1070" y="584"/>
                  </a:lnTo>
                  <a:lnTo>
                    <a:pt x="1074" y="579"/>
                  </a:lnTo>
                  <a:lnTo>
                    <a:pt x="1076" y="572"/>
                  </a:lnTo>
                  <a:lnTo>
                    <a:pt x="1080" y="565"/>
                  </a:lnTo>
                  <a:lnTo>
                    <a:pt x="1078" y="559"/>
                  </a:lnTo>
                  <a:lnTo>
                    <a:pt x="1081" y="553"/>
                  </a:lnTo>
                  <a:lnTo>
                    <a:pt x="1078" y="548"/>
                  </a:lnTo>
                  <a:close/>
                  <a:moveTo>
                    <a:pt x="766" y="981"/>
                  </a:moveTo>
                  <a:lnTo>
                    <a:pt x="767" y="988"/>
                  </a:lnTo>
                  <a:lnTo>
                    <a:pt x="770" y="993"/>
                  </a:lnTo>
                  <a:lnTo>
                    <a:pt x="774" y="1008"/>
                  </a:lnTo>
                  <a:lnTo>
                    <a:pt x="775" y="1020"/>
                  </a:lnTo>
                  <a:lnTo>
                    <a:pt x="778" y="1027"/>
                  </a:lnTo>
                  <a:lnTo>
                    <a:pt x="775" y="1008"/>
                  </a:lnTo>
                  <a:lnTo>
                    <a:pt x="772" y="996"/>
                  </a:lnTo>
                  <a:lnTo>
                    <a:pt x="762" y="959"/>
                  </a:lnTo>
                  <a:lnTo>
                    <a:pt x="759" y="938"/>
                  </a:lnTo>
                  <a:lnTo>
                    <a:pt x="759" y="925"/>
                  </a:lnTo>
                  <a:lnTo>
                    <a:pt x="758" y="939"/>
                  </a:lnTo>
                  <a:lnTo>
                    <a:pt x="759" y="946"/>
                  </a:lnTo>
                  <a:lnTo>
                    <a:pt x="758" y="958"/>
                  </a:lnTo>
                  <a:lnTo>
                    <a:pt x="762" y="965"/>
                  </a:lnTo>
                  <a:lnTo>
                    <a:pt x="762" y="970"/>
                  </a:lnTo>
                  <a:lnTo>
                    <a:pt x="766" y="981"/>
                  </a:lnTo>
                  <a:close/>
                  <a:moveTo>
                    <a:pt x="772" y="882"/>
                  </a:moveTo>
                  <a:lnTo>
                    <a:pt x="764" y="897"/>
                  </a:lnTo>
                  <a:lnTo>
                    <a:pt x="760" y="909"/>
                  </a:lnTo>
                  <a:lnTo>
                    <a:pt x="760" y="921"/>
                  </a:lnTo>
                  <a:lnTo>
                    <a:pt x="766" y="901"/>
                  </a:lnTo>
                  <a:lnTo>
                    <a:pt x="771" y="890"/>
                  </a:lnTo>
                  <a:lnTo>
                    <a:pt x="783" y="870"/>
                  </a:lnTo>
                  <a:lnTo>
                    <a:pt x="783" y="863"/>
                  </a:lnTo>
                  <a:lnTo>
                    <a:pt x="776" y="875"/>
                  </a:lnTo>
                  <a:lnTo>
                    <a:pt x="772" y="882"/>
                  </a:lnTo>
                  <a:close/>
                  <a:moveTo>
                    <a:pt x="798" y="840"/>
                  </a:moveTo>
                  <a:lnTo>
                    <a:pt x="797" y="846"/>
                  </a:lnTo>
                  <a:lnTo>
                    <a:pt x="793" y="852"/>
                  </a:lnTo>
                  <a:lnTo>
                    <a:pt x="794" y="854"/>
                  </a:lnTo>
                  <a:lnTo>
                    <a:pt x="804" y="842"/>
                  </a:lnTo>
                  <a:lnTo>
                    <a:pt x="806" y="835"/>
                  </a:lnTo>
                  <a:lnTo>
                    <a:pt x="804" y="833"/>
                  </a:lnTo>
                  <a:lnTo>
                    <a:pt x="798" y="840"/>
                  </a:lnTo>
                  <a:close/>
                  <a:moveTo>
                    <a:pt x="836" y="813"/>
                  </a:moveTo>
                  <a:lnTo>
                    <a:pt x="824" y="820"/>
                  </a:lnTo>
                  <a:lnTo>
                    <a:pt x="818" y="825"/>
                  </a:lnTo>
                  <a:lnTo>
                    <a:pt x="812" y="827"/>
                  </a:lnTo>
                  <a:lnTo>
                    <a:pt x="810" y="828"/>
                  </a:lnTo>
                  <a:lnTo>
                    <a:pt x="812" y="833"/>
                  </a:lnTo>
                  <a:lnTo>
                    <a:pt x="831" y="821"/>
                  </a:lnTo>
                  <a:lnTo>
                    <a:pt x="843" y="814"/>
                  </a:lnTo>
                  <a:lnTo>
                    <a:pt x="844" y="808"/>
                  </a:lnTo>
                  <a:lnTo>
                    <a:pt x="843" y="806"/>
                  </a:lnTo>
                  <a:lnTo>
                    <a:pt x="836" y="813"/>
                  </a:lnTo>
                  <a:close/>
                  <a:moveTo>
                    <a:pt x="966" y="725"/>
                  </a:moveTo>
                  <a:lnTo>
                    <a:pt x="961" y="729"/>
                  </a:lnTo>
                  <a:lnTo>
                    <a:pt x="958" y="735"/>
                  </a:lnTo>
                  <a:lnTo>
                    <a:pt x="977" y="720"/>
                  </a:lnTo>
                  <a:lnTo>
                    <a:pt x="981" y="713"/>
                  </a:lnTo>
                  <a:lnTo>
                    <a:pt x="974" y="718"/>
                  </a:lnTo>
                  <a:lnTo>
                    <a:pt x="966" y="725"/>
                  </a:lnTo>
                  <a:close/>
                </a:path>
              </a:pathLst>
            </a:custGeom>
            <a:solidFill>
              <a:srgbClr val="808080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203613" y="1700308"/>
              <a:ext cx="832966" cy="297488"/>
            </a:xfrm>
            <a:custGeom>
              <a:avLst/>
              <a:gdLst>
                <a:gd name="T0" fmla="*/ 621 w 655"/>
                <a:gd name="T1" fmla="*/ 7 h 234"/>
                <a:gd name="T2" fmla="*/ 539 w 655"/>
                <a:gd name="T3" fmla="*/ 19 h 234"/>
                <a:gd name="T4" fmla="*/ 501 w 655"/>
                <a:gd name="T5" fmla="*/ 23 h 234"/>
                <a:gd name="T6" fmla="*/ 466 w 655"/>
                <a:gd name="T7" fmla="*/ 29 h 234"/>
                <a:gd name="T8" fmla="*/ 416 w 655"/>
                <a:gd name="T9" fmla="*/ 34 h 234"/>
                <a:gd name="T10" fmla="*/ 360 w 655"/>
                <a:gd name="T11" fmla="*/ 39 h 234"/>
                <a:gd name="T12" fmla="*/ 284 w 655"/>
                <a:gd name="T13" fmla="*/ 45 h 234"/>
                <a:gd name="T14" fmla="*/ 214 w 655"/>
                <a:gd name="T15" fmla="*/ 53 h 234"/>
                <a:gd name="T16" fmla="*/ 175 w 655"/>
                <a:gd name="T17" fmla="*/ 56 h 234"/>
                <a:gd name="T18" fmla="*/ 165 w 655"/>
                <a:gd name="T19" fmla="*/ 66 h 234"/>
                <a:gd name="T20" fmla="*/ 58 w 655"/>
                <a:gd name="T21" fmla="*/ 83 h 234"/>
                <a:gd name="T22" fmla="*/ 53 w 655"/>
                <a:gd name="T23" fmla="*/ 83 h 234"/>
                <a:gd name="T24" fmla="*/ 49 w 655"/>
                <a:gd name="T25" fmla="*/ 89 h 234"/>
                <a:gd name="T26" fmla="*/ 45 w 655"/>
                <a:gd name="T27" fmla="*/ 98 h 234"/>
                <a:gd name="T28" fmla="*/ 41 w 655"/>
                <a:gd name="T29" fmla="*/ 111 h 234"/>
                <a:gd name="T30" fmla="*/ 42 w 655"/>
                <a:gd name="T31" fmla="*/ 123 h 234"/>
                <a:gd name="T32" fmla="*/ 41 w 655"/>
                <a:gd name="T33" fmla="*/ 137 h 234"/>
                <a:gd name="T34" fmla="*/ 35 w 655"/>
                <a:gd name="T35" fmla="*/ 145 h 234"/>
                <a:gd name="T36" fmla="*/ 32 w 655"/>
                <a:gd name="T37" fmla="*/ 157 h 234"/>
                <a:gd name="T38" fmla="*/ 23 w 655"/>
                <a:gd name="T39" fmla="*/ 163 h 234"/>
                <a:gd name="T40" fmla="*/ 28 w 655"/>
                <a:gd name="T41" fmla="*/ 171 h 234"/>
                <a:gd name="T42" fmla="*/ 20 w 655"/>
                <a:gd name="T43" fmla="*/ 179 h 234"/>
                <a:gd name="T44" fmla="*/ 20 w 655"/>
                <a:gd name="T45" fmla="*/ 187 h 234"/>
                <a:gd name="T46" fmla="*/ 15 w 655"/>
                <a:gd name="T47" fmla="*/ 188 h 234"/>
                <a:gd name="T48" fmla="*/ 8 w 655"/>
                <a:gd name="T49" fmla="*/ 196 h 234"/>
                <a:gd name="T50" fmla="*/ 14 w 655"/>
                <a:gd name="T51" fmla="*/ 203 h 234"/>
                <a:gd name="T52" fmla="*/ 15 w 655"/>
                <a:gd name="T53" fmla="*/ 221 h 234"/>
                <a:gd name="T54" fmla="*/ 7 w 655"/>
                <a:gd name="T55" fmla="*/ 229 h 234"/>
                <a:gd name="T56" fmla="*/ 0 w 655"/>
                <a:gd name="T57" fmla="*/ 234 h 234"/>
                <a:gd name="T58" fmla="*/ 166 w 655"/>
                <a:gd name="T59" fmla="*/ 221 h 234"/>
                <a:gd name="T60" fmla="*/ 166 w 655"/>
                <a:gd name="T61" fmla="*/ 219 h 234"/>
                <a:gd name="T62" fmla="*/ 370 w 655"/>
                <a:gd name="T63" fmla="*/ 199 h 234"/>
                <a:gd name="T64" fmla="*/ 471 w 655"/>
                <a:gd name="T65" fmla="*/ 188 h 234"/>
                <a:gd name="T66" fmla="*/ 485 w 655"/>
                <a:gd name="T67" fmla="*/ 160 h 234"/>
                <a:gd name="T68" fmla="*/ 490 w 655"/>
                <a:gd name="T69" fmla="*/ 145 h 234"/>
                <a:gd name="T70" fmla="*/ 498 w 655"/>
                <a:gd name="T71" fmla="*/ 133 h 234"/>
                <a:gd name="T72" fmla="*/ 524 w 655"/>
                <a:gd name="T73" fmla="*/ 125 h 234"/>
                <a:gd name="T74" fmla="*/ 547 w 655"/>
                <a:gd name="T75" fmla="*/ 104 h 234"/>
                <a:gd name="T76" fmla="*/ 564 w 655"/>
                <a:gd name="T77" fmla="*/ 96 h 234"/>
                <a:gd name="T78" fmla="*/ 571 w 655"/>
                <a:gd name="T79" fmla="*/ 77 h 234"/>
                <a:gd name="T80" fmla="*/ 578 w 655"/>
                <a:gd name="T81" fmla="*/ 73 h 234"/>
                <a:gd name="T82" fmla="*/ 586 w 655"/>
                <a:gd name="T83" fmla="*/ 66 h 234"/>
                <a:gd name="T84" fmla="*/ 597 w 655"/>
                <a:gd name="T85" fmla="*/ 73 h 234"/>
                <a:gd name="T86" fmla="*/ 605 w 655"/>
                <a:gd name="T87" fmla="*/ 60 h 234"/>
                <a:gd name="T88" fmla="*/ 624 w 655"/>
                <a:gd name="T89" fmla="*/ 50 h 234"/>
                <a:gd name="T90" fmla="*/ 635 w 655"/>
                <a:gd name="T91" fmla="*/ 49 h 234"/>
                <a:gd name="T92" fmla="*/ 644 w 655"/>
                <a:gd name="T93" fmla="*/ 29 h 234"/>
                <a:gd name="T94" fmla="*/ 652 w 655"/>
                <a:gd name="T95" fmla="*/ 15 h 234"/>
                <a:gd name="T96" fmla="*/ 655 w 655"/>
                <a:gd name="T97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5" h="234">
                  <a:moveTo>
                    <a:pt x="646" y="1"/>
                  </a:moveTo>
                  <a:lnTo>
                    <a:pt x="621" y="7"/>
                  </a:lnTo>
                  <a:lnTo>
                    <a:pt x="590" y="12"/>
                  </a:lnTo>
                  <a:lnTo>
                    <a:pt x="539" y="19"/>
                  </a:lnTo>
                  <a:lnTo>
                    <a:pt x="525" y="20"/>
                  </a:lnTo>
                  <a:lnTo>
                    <a:pt x="501" y="23"/>
                  </a:lnTo>
                  <a:lnTo>
                    <a:pt x="493" y="27"/>
                  </a:lnTo>
                  <a:lnTo>
                    <a:pt x="466" y="29"/>
                  </a:lnTo>
                  <a:lnTo>
                    <a:pt x="441" y="33"/>
                  </a:lnTo>
                  <a:lnTo>
                    <a:pt x="416" y="34"/>
                  </a:lnTo>
                  <a:lnTo>
                    <a:pt x="382" y="37"/>
                  </a:lnTo>
                  <a:lnTo>
                    <a:pt x="360" y="39"/>
                  </a:lnTo>
                  <a:lnTo>
                    <a:pt x="322" y="43"/>
                  </a:lnTo>
                  <a:lnTo>
                    <a:pt x="284" y="45"/>
                  </a:lnTo>
                  <a:lnTo>
                    <a:pt x="245" y="50"/>
                  </a:lnTo>
                  <a:lnTo>
                    <a:pt x="214" y="53"/>
                  </a:lnTo>
                  <a:lnTo>
                    <a:pt x="181" y="57"/>
                  </a:lnTo>
                  <a:lnTo>
                    <a:pt x="175" y="56"/>
                  </a:lnTo>
                  <a:lnTo>
                    <a:pt x="161" y="56"/>
                  </a:lnTo>
                  <a:lnTo>
                    <a:pt x="165" y="66"/>
                  </a:lnTo>
                  <a:lnTo>
                    <a:pt x="164" y="73"/>
                  </a:lnTo>
                  <a:lnTo>
                    <a:pt x="58" y="83"/>
                  </a:lnTo>
                  <a:lnTo>
                    <a:pt x="51" y="87"/>
                  </a:lnTo>
                  <a:lnTo>
                    <a:pt x="53" y="83"/>
                  </a:lnTo>
                  <a:lnTo>
                    <a:pt x="47" y="83"/>
                  </a:lnTo>
                  <a:lnTo>
                    <a:pt x="49" y="89"/>
                  </a:lnTo>
                  <a:lnTo>
                    <a:pt x="51" y="96"/>
                  </a:lnTo>
                  <a:lnTo>
                    <a:pt x="45" y="98"/>
                  </a:lnTo>
                  <a:lnTo>
                    <a:pt x="49" y="104"/>
                  </a:lnTo>
                  <a:lnTo>
                    <a:pt x="41" y="111"/>
                  </a:lnTo>
                  <a:lnTo>
                    <a:pt x="46" y="116"/>
                  </a:lnTo>
                  <a:lnTo>
                    <a:pt x="42" y="123"/>
                  </a:lnTo>
                  <a:lnTo>
                    <a:pt x="38" y="133"/>
                  </a:lnTo>
                  <a:lnTo>
                    <a:pt x="41" y="137"/>
                  </a:lnTo>
                  <a:lnTo>
                    <a:pt x="42" y="142"/>
                  </a:lnTo>
                  <a:lnTo>
                    <a:pt x="35" y="145"/>
                  </a:lnTo>
                  <a:lnTo>
                    <a:pt x="39" y="152"/>
                  </a:lnTo>
                  <a:lnTo>
                    <a:pt x="32" y="157"/>
                  </a:lnTo>
                  <a:lnTo>
                    <a:pt x="27" y="160"/>
                  </a:lnTo>
                  <a:lnTo>
                    <a:pt x="23" y="163"/>
                  </a:lnTo>
                  <a:lnTo>
                    <a:pt x="23" y="164"/>
                  </a:lnTo>
                  <a:lnTo>
                    <a:pt x="28" y="171"/>
                  </a:lnTo>
                  <a:lnTo>
                    <a:pt x="24" y="173"/>
                  </a:lnTo>
                  <a:lnTo>
                    <a:pt x="20" y="179"/>
                  </a:lnTo>
                  <a:lnTo>
                    <a:pt x="16" y="180"/>
                  </a:lnTo>
                  <a:lnTo>
                    <a:pt x="20" y="187"/>
                  </a:lnTo>
                  <a:lnTo>
                    <a:pt x="18" y="192"/>
                  </a:lnTo>
                  <a:lnTo>
                    <a:pt x="15" y="188"/>
                  </a:lnTo>
                  <a:lnTo>
                    <a:pt x="9" y="190"/>
                  </a:lnTo>
                  <a:lnTo>
                    <a:pt x="8" y="196"/>
                  </a:lnTo>
                  <a:lnTo>
                    <a:pt x="14" y="195"/>
                  </a:lnTo>
                  <a:lnTo>
                    <a:pt x="14" y="203"/>
                  </a:lnTo>
                  <a:lnTo>
                    <a:pt x="16" y="219"/>
                  </a:lnTo>
                  <a:lnTo>
                    <a:pt x="15" y="221"/>
                  </a:lnTo>
                  <a:lnTo>
                    <a:pt x="9" y="223"/>
                  </a:lnTo>
                  <a:lnTo>
                    <a:pt x="7" y="229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08" y="226"/>
                  </a:lnTo>
                  <a:lnTo>
                    <a:pt x="166" y="221"/>
                  </a:lnTo>
                  <a:lnTo>
                    <a:pt x="168" y="221"/>
                  </a:lnTo>
                  <a:lnTo>
                    <a:pt x="166" y="219"/>
                  </a:lnTo>
                  <a:lnTo>
                    <a:pt x="282" y="210"/>
                  </a:lnTo>
                  <a:lnTo>
                    <a:pt x="370" y="199"/>
                  </a:lnTo>
                  <a:lnTo>
                    <a:pt x="440" y="191"/>
                  </a:lnTo>
                  <a:lnTo>
                    <a:pt x="471" y="188"/>
                  </a:lnTo>
                  <a:lnTo>
                    <a:pt x="471" y="163"/>
                  </a:lnTo>
                  <a:lnTo>
                    <a:pt x="485" y="160"/>
                  </a:lnTo>
                  <a:lnTo>
                    <a:pt x="490" y="153"/>
                  </a:lnTo>
                  <a:lnTo>
                    <a:pt x="490" y="145"/>
                  </a:lnTo>
                  <a:lnTo>
                    <a:pt x="493" y="138"/>
                  </a:lnTo>
                  <a:lnTo>
                    <a:pt x="498" y="133"/>
                  </a:lnTo>
                  <a:lnTo>
                    <a:pt x="512" y="125"/>
                  </a:lnTo>
                  <a:lnTo>
                    <a:pt x="524" y="125"/>
                  </a:lnTo>
                  <a:lnTo>
                    <a:pt x="529" y="122"/>
                  </a:lnTo>
                  <a:lnTo>
                    <a:pt x="547" y="104"/>
                  </a:lnTo>
                  <a:lnTo>
                    <a:pt x="559" y="96"/>
                  </a:lnTo>
                  <a:lnTo>
                    <a:pt x="564" y="96"/>
                  </a:lnTo>
                  <a:lnTo>
                    <a:pt x="568" y="91"/>
                  </a:lnTo>
                  <a:lnTo>
                    <a:pt x="571" y="77"/>
                  </a:lnTo>
                  <a:lnTo>
                    <a:pt x="577" y="80"/>
                  </a:lnTo>
                  <a:lnTo>
                    <a:pt x="578" y="73"/>
                  </a:lnTo>
                  <a:lnTo>
                    <a:pt x="581" y="70"/>
                  </a:lnTo>
                  <a:lnTo>
                    <a:pt x="586" y="66"/>
                  </a:lnTo>
                  <a:lnTo>
                    <a:pt x="593" y="73"/>
                  </a:lnTo>
                  <a:lnTo>
                    <a:pt x="597" y="73"/>
                  </a:lnTo>
                  <a:lnTo>
                    <a:pt x="602" y="66"/>
                  </a:lnTo>
                  <a:lnTo>
                    <a:pt x="605" y="60"/>
                  </a:lnTo>
                  <a:lnTo>
                    <a:pt x="612" y="56"/>
                  </a:lnTo>
                  <a:lnTo>
                    <a:pt x="624" y="50"/>
                  </a:lnTo>
                  <a:lnTo>
                    <a:pt x="629" y="56"/>
                  </a:lnTo>
                  <a:lnTo>
                    <a:pt x="635" y="49"/>
                  </a:lnTo>
                  <a:lnTo>
                    <a:pt x="639" y="35"/>
                  </a:lnTo>
                  <a:lnTo>
                    <a:pt x="644" y="29"/>
                  </a:lnTo>
                  <a:lnTo>
                    <a:pt x="651" y="27"/>
                  </a:lnTo>
                  <a:lnTo>
                    <a:pt x="652" y="15"/>
                  </a:lnTo>
                  <a:lnTo>
                    <a:pt x="652" y="8"/>
                  </a:lnTo>
                  <a:lnTo>
                    <a:pt x="655" y="0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895989" y="635963"/>
              <a:ext cx="684883" cy="446893"/>
            </a:xfrm>
            <a:custGeom>
              <a:avLst/>
              <a:gdLst>
                <a:gd name="T0" fmla="*/ 538 w 539"/>
                <a:gd name="T1" fmla="*/ 80 h 352"/>
                <a:gd name="T2" fmla="*/ 534 w 539"/>
                <a:gd name="T3" fmla="*/ 75 h 352"/>
                <a:gd name="T4" fmla="*/ 527 w 539"/>
                <a:gd name="T5" fmla="*/ 71 h 352"/>
                <a:gd name="T6" fmla="*/ 521 w 539"/>
                <a:gd name="T7" fmla="*/ 69 h 352"/>
                <a:gd name="T8" fmla="*/ 513 w 539"/>
                <a:gd name="T9" fmla="*/ 57 h 352"/>
                <a:gd name="T10" fmla="*/ 509 w 539"/>
                <a:gd name="T11" fmla="*/ 52 h 352"/>
                <a:gd name="T12" fmla="*/ 511 w 539"/>
                <a:gd name="T13" fmla="*/ 46 h 352"/>
                <a:gd name="T14" fmla="*/ 517 w 539"/>
                <a:gd name="T15" fmla="*/ 41 h 352"/>
                <a:gd name="T16" fmla="*/ 523 w 539"/>
                <a:gd name="T17" fmla="*/ 37 h 352"/>
                <a:gd name="T18" fmla="*/ 527 w 539"/>
                <a:gd name="T19" fmla="*/ 32 h 352"/>
                <a:gd name="T20" fmla="*/ 530 w 539"/>
                <a:gd name="T21" fmla="*/ 18 h 352"/>
                <a:gd name="T22" fmla="*/ 404 w 539"/>
                <a:gd name="T23" fmla="*/ 18 h 352"/>
                <a:gd name="T24" fmla="*/ 278 w 539"/>
                <a:gd name="T25" fmla="*/ 15 h 352"/>
                <a:gd name="T26" fmla="*/ 144 w 539"/>
                <a:gd name="T27" fmla="*/ 9 h 352"/>
                <a:gd name="T28" fmla="*/ 23 w 539"/>
                <a:gd name="T29" fmla="*/ 0 h 352"/>
                <a:gd name="T30" fmla="*/ 18 w 539"/>
                <a:gd name="T31" fmla="*/ 86 h 352"/>
                <a:gd name="T32" fmla="*/ 14 w 539"/>
                <a:gd name="T33" fmla="*/ 92 h 352"/>
                <a:gd name="T34" fmla="*/ 0 w 539"/>
                <a:gd name="T35" fmla="*/ 287 h 352"/>
                <a:gd name="T36" fmla="*/ 73 w 539"/>
                <a:gd name="T37" fmla="*/ 293 h 352"/>
                <a:gd name="T38" fmla="*/ 197 w 539"/>
                <a:gd name="T39" fmla="*/ 298 h 352"/>
                <a:gd name="T40" fmla="*/ 314 w 539"/>
                <a:gd name="T41" fmla="*/ 304 h 352"/>
                <a:gd name="T42" fmla="*/ 394 w 539"/>
                <a:gd name="T43" fmla="*/ 304 h 352"/>
                <a:gd name="T44" fmla="*/ 401 w 539"/>
                <a:gd name="T45" fmla="*/ 312 h 352"/>
                <a:gd name="T46" fmla="*/ 428 w 539"/>
                <a:gd name="T47" fmla="*/ 327 h 352"/>
                <a:gd name="T48" fmla="*/ 435 w 539"/>
                <a:gd name="T49" fmla="*/ 324 h 352"/>
                <a:gd name="T50" fmla="*/ 439 w 539"/>
                <a:gd name="T51" fmla="*/ 318 h 352"/>
                <a:gd name="T52" fmla="*/ 452 w 539"/>
                <a:gd name="T53" fmla="*/ 320 h 352"/>
                <a:gd name="T54" fmla="*/ 479 w 539"/>
                <a:gd name="T55" fmla="*/ 317 h 352"/>
                <a:gd name="T56" fmla="*/ 490 w 539"/>
                <a:gd name="T57" fmla="*/ 325 h 352"/>
                <a:gd name="T58" fmla="*/ 496 w 539"/>
                <a:gd name="T59" fmla="*/ 327 h 352"/>
                <a:gd name="T60" fmla="*/ 502 w 539"/>
                <a:gd name="T61" fmla="*/ 329 h 352"/>
                <a:gd name="T62" fmla="*/ 502 w 539"/>
                <a:gd name="T63" fmla="*/ 331 h 352"/>
                <a:gd name="T64" fmla="*/ 509 w 539"/>
                <a:gd name="T65" fmla="*/ 331 h 352"/>
                <a:gd name="T66" fmla="*/ 515 w 539"/>
                <a:gd name="T67" fmla="*/ 336 h 352"/>
                <a:gd name="T68" fmla="*/ 521 w 539"/>
                <a:gd name="T69" fmla="*/ 339 h 352"/>
                <a:gd name="T70" fmla="*/ 524 w 539"/>
                <a:gd name="T71" fmla="*/ 346 h 352"/>
                <a:gd name="T72" fmla="*/ 531 w 539"/>
                <a:gd name="T73" fmla="*/ 351 h 352"/>
                <a:gd name="T74" fmla="*/ 536 w 539"/>
                <a:gd name="T75" fmla="*/ 352 h 352"/>
                <a:gd name="T76" fmla="*/ 534 w 539"/>
                <a:gd name="T77" fmla="*/ 340 h 352"/>
                <a:gd name="T78" fmla="*/ 528 w 539"/>
                <a:gd name="T79" fmla="*/ 335 h 352"/>
                <a:gd name="T80" fmla="*/ 525 w 539"/>
                <a:gd name="T81" fmla="*/ 328 h 352"/>
                <a:gd name="T82" fmla="*/ 528 w 539"/>
                <a:gd name="T83" fmla="*/ 321 h 352"/>
                <a:gd name="T84" fmla="*/ 531 w 539"/>
                <a:gd name="T85" fmla="*/ 320 h 352"/>
                <a:gd name="T86" fmla="*/ 535 w 539"/>
                <a:gd name="T87" fmla="*/ 309 h 352"/>
                <a:gd name="T88" fmla="*/ 534 w 539"/>
                <a:gd name="T89" fmla="*/ 302 h 352"/>
                <a:gd name="T90" fmla="*/ 538 w 539"/>
                <a:gd name="T91" fmla="*/ 295 h 352"/>
                <a:gd name="T92" fmla="*/ 538 w 539"/>
                <a:gd name="T93" fmla="*/ 290 h 352"/>
                <a:gd name="T94" fmla="*/ 531 w 539"/>
                <a:gd name="T95" fmla="*/ 283 h 352"/>
                <a:gd name="T96" fmla="*/ 530 w 539"/>
                <a:gd name="T97" fmla="*/ 278 h 352"/>
                <a:gd name="T98" fmla="*/ 532 w 539"/>
                <a:gd name="T99" fmla="*/ 276 h 352"/>
                <a:gd name="T100" fmla="*/ 534 w 539"/>
                <a:gd name="T101" fmla="*/ 270 h 352"/>
                <a:gd name="T102" fmla="*/ 530 w 539"/>
                <a:gd name="T103" fmla="*/ 263 h 352"/>
                <a:gd name="T104" fmla="*/ 528 w 539"/>
                <a:gd name="T105" fmla="*/ 256 h 352"/>
                <a:gd name="T106" fmla="*/ 539 w 539"/>
                <a:gd name="T107" fmla="*/ 256 h 352"/>
                <a:gd name="T108" fmla="*/ 538 w 539"/>
                <a:gd name="T109" fmla="*/ 8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39" h="352">
                  <a:moveTo>
                    <a:pt x="538" y="80"/>
                  </a:moveTo>
                  <a:lnTo>
                    <a:pt x="534" y="75"/>
                  </a:lnTo>
                  <a:lnTo>
                    <a:pt x="527" y="71"/>
                  </a:lnTo>
                  <a:lnTo>
                    <a:pt x="521" y="69"/>
                  </a:lnTo>
                  <a:lnTo>
                    <a:pt x="513" y="57"/>
                  </a:lnTo>
                  <a:lnTo>
                    <a:pt x="509" y="52"/>
                  </a:lnTo>
                  <a:lnTo>
                    <a:pt x="511" y="46"/>
                  </a:lnTo>
                  <a:lnTo>
                    <a:pt x="517" y="41"/>
                  </a:lnTo>
                  <a:lnTo>
                    <a:pt x="523" y="37"/>
                  </a:lnTo>
                  <a:lnTo>
                    <a:pt x="527" y="32"/>
                  </a:lnTo>
                  <a:lnTo>
                    <a:pt x="530" y="18"/>
                  </a:lnTo>
                  <a:lnTo>
                    <a:pt x="404" y="18"/>
                  </a:lnTo>
                  <a:lnTo>
                    <a:pt x="278" y="15"/>
                  </a:lnTo>
                  <a:lnTo>
                    <a:pt x="144" y="9"/>
                  </a:lnTo>
                  <a:lnTo>
                    <a:pt x="23" y="0"/>
                  </a:lnTo>
                  <a:lnTo>
                    <a:pt x="18" y="86"/>
                  </a:lnTo>
                  <a:lnTo>
                    <a:pt x="14" y="92"/>
                  </a:lnTo>
                  <a:lnTo>
                    <a:pt x="0" y="287"/>
                  </a:lnTo>
                  <a:lnTo>
                    <a:pt x="73" y="293"/>
                  </a:lnTo>
                  <a:lnTo>
                    <a:pt x="197" y="298"/>
                  </a:lnTo>
                  <a:lnTo>
                    <a:pt x="314" y="304"/>
                  </a:lnTo>
                  <a:lnTo>
                    <a:pt x="394" y="304"/>
                  </a:lnTo>
                  <a:lnTo>
                    <a:pt x="401" y="312"/>
                  </a:lnTo>
                  <a:lnTo>
                    <a:pt x="428" y="327"/>
                  </a:lnTo>
                  <a:lnTo>
                    <a:pt x="435" y="324"/>
                  </a:lnTo>
                  <a:lnTo>
                    <a:pt x="439" y="318"/>
                  </a:lnTo>
                  <a:lnTo>
                    <a:pt x="452" y="320"/>
                  </a:lnTo>
                  <a:lnTo>
                    <a:pt x="479" y="317"/>
                  </a:lnTo>
                  <a:lnTo>
                    <a:pt x="490" y="325"/>
                  </a:lnTo>
                  <a:lnTo>
                    <a:pt x="496" y="327"/>
                  </a:lnTo>
                  <a:lnTo>
                    <a:pt x="502" y="329"/>
                  </a:lnTo>
                  <a:lnTo>
                    <a:pt x="502" y="331"/>
                  </a:lnTo>
                  <a:lnTo>
                    <a:pt x="509" y="331"/>
                  </a:lnTo>
                  <a:lnTo>
                    <a:pt x="515" y="336"/>
                  </a:lnTo>
                  <a:lnTo>
                    <a:pt x="521" y="339"/>
                  </a:lnTo>
                  <a:lnTo>
                    <a:pt x="524" y="346"/>
                  </a:lnTo>
                  <a:lnTo>
                    <a:pt x="531" y="351"/>
                  </a:lnTo>
                  <a:lnTo>
                    <a:pt x="536" y="352"/>
                  </a:lnTo>
                  <a:lnTo>
                    <a:pt x="534" y="340"/>
                  </a:lnTo>
                  <a:lnTo>
                    <a:pt x="528" y="335"/>
                  </a:lnTo>
                  <a:lnTo>
                    <a:pt x="525" y="328"/>
                  </a:lnTo>
                  <a:lnTo>
                    <a:pt x="528" y="321"/>
                  </a:lnTo>
                  <a:lnTo>
                    <a:pt x="531" y="320"/>
                  </a:lnTo>
                  <a:lnTo>
                    <a:pt x="535" y="309"/>
                  </a:lnTo>
                  <a:lnTo>
                    <a:pt x="534" y="302"/>
                  </a:lnTo>
                  <a:lnTo>
                    <a:pt x="538" y="295"/>
                  </a:lnTo>
                  <a:lnTo>
                    <a:pt x="538" y="290"/>
                  </a:lnTo>
                  <a:lnTo>
                    <a:pt x="531" y="283"/>
                  </a:lnTo>
                  <a:lnTo>
                    <a:pt x="530" y="278"/>
                  </a:lnTo>
                  <a:lnTo>
                    <a:pt x="532" y="276"/>
                  </a:lnTo>
                  <a:lnTo>
                    <a:pt x="534" y="270"/>
                  </a:lnTo>
                  <a:lnTo>
                    <a:pt x="530" y="263"/>
                  </a:lnTo>
                  <a:lnTo>
                    <a:pt x="528" y="256"/>
                  </a:lnTo>
                  <a:lnTo>
                    <a:pt x="539" y="256"/>
                  </a:lnTo>
                  <a:lnTo>
                    <a:pt x="538" y="80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905685" y="1870867"/>
              <a:ext cx="495813" cy="379462"/>
            </a:xfrm>
            <a:custGeom>
              <a:avLst/>
              <a:gdLst>
                <a:gd name="T0" fmla="*/ 198 w 390"/>
                <a:gd name="T1" fmla="*/ 26 h 299"/>
                <a:gd name="T2" fmla="*/ 184 w 390"/>
                <a:gd name="T3" fmla="*/ 4 h 299"/>
                <a:gd name="T4" fmla="*/ 146 w 390"/>
                <a:gd name="T5" fmla="*/ 1 h 299"/>
                <a:gd name="T6" fmla="*/ 64 w 390"/>
                <a:gd name="T7" fmla="*/ 15 h 299"/>
                <a:gd name="T8" fmla="*/ 35 w 390"/>
                <a:gd name="T9" fmla="*/ 29 h 299"/>
                <a:gd name="T10" fmla="*/ 3 w 390"/>
                <a:gd name="T11" fmla="*/ 61 h 299"/>
                <a:gd name="T12" fmla="*/ 10 w 390"/>
                <a:gd name="T13" fmla="*/ 77 h 299"/>
                <a:gd name="T14" fmla="*/ 37 w 390"/>
                <a:gd name="T15" fmla="*/ 87 h 299"/>
                <a:gd name="T16" fmla="*/ 53 w 390"/>
                <a:gd name="T17" fmla="*/ 106 h 299"/>
                <a:gd name="T18" fmla="*/ 84 w 390"/>
                <a:gd name="T19" fmla="*/ 141 h 299"/>
                <a:gd name="T20" fmla="*/ 106 w 390"/>
                <a:gd name="T21" fmla="*/ 160 h 299"/>
                <a:gd name="T22" fmla="*/ 126 w 390"/>
                <a:gd name="T23" fmla="*/ 172 h 299"/>
                <a:gd name="T24" fmla="*/ 133 w 390"/>
                <a:gd name="T25" fmla="*/ 185 h 299"/>
                <a:gd name="T26" fmla="*/ 148 w 390"/>
                <a:gd name="T27" fmla="*/ 198 h 299"/>
                <a:gd name="T28" fmla="*/ 160 w 390"/>
                <a:gd name="T29" fmla="*/ 206 h 299"/>
                <a:gd name="T30" fmla="*/ 180 w 390"/>
                <a:gd name="T31" fmla="*/ 230 h 299"/>
                <a:gd name="T32" fmla="*/ 186 w 390"/>
                <a:gd name="T33" fmla="*/ 249 h 299"/>
                <a:gd name="T34" fmla="*/ 206 w 390"/>
                <a:gd name="T35" fmla="*/ 264 h 299"/>
                <a:gd name="T36" fmla="*/ 213 w 390"/>
                <a:gd name="T37" fmla="*/ 283 h 299"/>
                <a:gd name="T38" fmla="*/ 230 w 390"/>
                <a:gd name="T39" fmla="*/ 296 h 299"/>
                <a:gd name="T40" fmla="*/ 240 w 390"/>
                <a:gd name="T41" fmla="*/ 287 h 299"/>
                <a:gd name="T42" fmla="*/ 247 w 390"/>
                <a:gd name="T43" fmla="*/ 286 h 299"/>
                <a:gd name="T44" fmla="*/ 241 w 390"/>
                <a:gd name="T45" fmla="*/ 271 h 299"/>
                <a:gd name="T46" fmla="*/ 238 w 390"/>
                <a:gd name="T47" fmla="*/ 259 h 299"/>
                <a:gd name="T48" fmla="*/ 248 w 390"/>
                <a:gd name="T49" fmla="*/ 257 h 299"/>
                <a:gd name="T50" fmla="*/ 266 w 390"/>
                <a:gd name="T51" fmla="*/ 267 h 299"/>
                <a:gd name="T52" fmla="*/ 266 w 390"/>
                <a:gd name="T53" fmla="*/ 257 h 299"/>
                <a:gd name="T54" fmla="*/ 251 w 390"/>
                <a:gd name="T55" fmla="*/ 250 h 299"/>
                <a:gd name="T56" fmla="*/ 266 w 390"/>
                <a:gd name="T57" fmla="*/ 248 h 299"/>
                <a:gd name="T58" fmla="*/ 285 w 390"/>
                <a:gd name="T59" fmla="*/ 238 h 299"/>
                <a:gd name="T60" fmla="*/ 291 w 390"/>
                <a:gd name="T61" fmla="*/ 233 h 299"/>
                <a:gd name="T62" fmla="*/ 305 w 390"/>
                <a:gd name="T63" fmla="*/ 225 h 299"/>
                <a:gd name="T64" fmla="*/ 299 w 390"/>
                <a:gd name="T65" fmla="*/ 207 h 299"/>
                <a:gd name="T66" fmla="*/ 313 w 390"/>
                <a:gd name="T67" fmla="*/ 211 h 299"/>
                <a:gd name="T68" fmla="*/ 326 w 390"/>
                <a:gd name="T69" fmla="*/ 196 h 299"/>
                <a:gd name="T70" fmla="*/ 335 w 390"/>
                <a:gd name="T71" fmla="*/ 185 h 299"/>
                <a:gd name="T72" fmla="*/ 347 w 390"/>
                <a:gd name="T73" fmla="*/ 172 h 299"/>
                <a:gd name="T74" fmla="*/ 354 w 390"/>
                <a:gd name="T75" fmla="*/ 165 h 299"/>
                <a:gd name="T76" fmla="*/ 344 w 390"/>
                <a:gd name="T77" fmla="*/ 148 h 299"/>
                <a:gd name="T78" fmla="*/ 345 w 390"/>
                <a:gd name="T79" fmla="*/ 152 h 299"/>
                <a:gd name="T80" fmla="*/ 354 w 390"/>
                <a:gd name="T81" fmla="*/ 141 h 299"/>
                <a:gd name="T82" fmla="*/ 383 w 390"/>
                <a:gd name="T83" fmla="*/ 95 h 299"/>
                <a:gd name="T84" fmla="*/ 387 w 390"/>
                <a:gd name="T85" fmla="*/ 8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0" h="299">
                  <a:moveTo>
                    <a:pt x="287" y="14"/>
                  </a:moveTo>
                  <a:lnTo>
                    <a:pt x="201" y="29"/>
                  </a:lnTo>
                  <a:lnTo>
                    <a:pt x="198" y="26"/>
                  </a:lnTo>
                  <a:lnTo>
                    <a:pt x="198" y="20"/>
                  </a:lnTo>
                  <a:lnTo>
                    <a:pt x="195" y="14"/>
                  </a:lnTo>
                  <a:lnTo>
                    <a:pt x="184" y="4"/>
                  </a:lnTo>
                  <a:lnTo>
                    <a:pt x="179" y="7"/>
                  </a:lnTo>
                  <a:lnTo>
                    <a:pt x="174" y="0"/>
                  </a:lnTo>
                  <a:lnTo>
                    <a:pt x="146" y="1"/>
                  </a:lnTo>
                  <a:lnTo>
                    <a:pt x="76" y="10"/>
                  </a:lnTo>
                  <a:lnTo>
                    <a:pt x="71" y="12"/>
                  </a:lnTo>
                  <a:lnTo>
                    <a:pt x="64" y="15"/>
                  </a:lnTo>
                  <a:lnTo>
                    <a:pt x="52" y="19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15" y="39"/>
                  </a:lnTo>
                  <a:lnTo>
                    <a:pt x="14" y="45"/>
                  </a:lnTo>
                  <a:lnTo>
                    <a:pt x="3" y="61"/>
                  </a:lnTo>
                  <a:lnTo>
                    <a:pt x="0" y="68"/>
                  </a:lnTo>
                  <a:lnTo>
                    <a:pt x="3" y="75"/>
                  </a:lnTo>
                  <a:lnTo>
                    <a:pt x="10" y="77"/>
                  </a:lnTo>
                  <a:lnTo>
                    <a:pt x="16" y="79"/>
                  </a:lnTo>
                  <a:lnTo>
                    <a:pt x="29" y="88"/>
                  </a:lnTo>
                  <a:lnTo>
                    <a:pt x="37" y="87"/>
                  </a:lnTo>
                  <a:lnTo>
                    <a:pt x="44" y="92"/>
                  </a:lnTo>
                  <a:lnTo>
                    <a:pt x="46" y="99"/>
                  </a:lnTo>
                  <a:lnTo>
                    <a:pt x="53" y="106"/>
                  </a:lnTo>
                  <a:lnTo>
                    <a:pt x="56" y="112"/>
                  </a:lnTo>
                  <a:lnTo>
                    <a:pt x="72" y="131"/>
                  </a:lnTo>
                  <a:lnTo>
                    <a:pt x="84" y="141"/>
                  </a:lnTo>
                  <a:lnTo>
                    <a:pt x="96" y="146"/>
                  </a:lnTo>
                  <a:lnTo>
                    <a:pt x="102" y="153"/>
                  </a:lnTo>
                  <a:lnTo>
                    <a:pt x="106" y="160"/>
                  </a:lnTo>
                  <a:lnTo>
                    <a:pt x="110" y="164"/>
                  </a:lnTo>
                  <a:lnTo>
                    <a:pt x="117" y="165"/>
                  </a:lnTo>
                  <a:lnTo>
                    <a:pt x="126" y="172"/>
                  </a:lnTo>
                  <a:lnTo>
                    <a:pt x="132" y="175"/>
                  </a:lnTo>
                  <a:lnTo>
                    <a:pt x="132" y="179"/>
                  </a:lnTo>
                  <a:lnTo>
                    <a:pt x="133" y="185"/>
                  </a:lnTo>
                  <a:lnTo>
                    <a:pt x="140" y="188"/>
                  </a:lnTo>
                  <a:lnTo>
                    <a:pt x="141" y="195"/>
                  </a:lnTo>
                  <a:lnTo>
                    <a:pt x="148" y="198"/>
                  </a:lnTo>
                  <a:lnTo>
                    <a:pt x="148" y="199"/>
                  </a:lnTo>
                  <a:lnTo>
                    <a:pt x="153" y="204"/>
                  </a:lnTo>
                  <a:lnTo>
                    <a:pt x="160" y="206"/>
                  </a:lnTo>
                  <a:lnTo>
                    <a:pt x="174" y="214"/>
                  </a:lnTo>
                  <a:lnTo>
                    <a:pt x="174" y="221"/>
                  </a:lnTo>
                  <a:lnTo>
                    <a:pt x="180" y="230"/>
                  </a:lnTo>
                  <a:lnTo>
                    <a:pt x="184" y="237"/>
                  </a:lnTo>
                  <a:lnTo>
                    <a:pt x="184" y="242"/>
                  </a:lnTo>
                  <a:lnTo>
                    <a:pt x="186" y="249"/>
                  </a:lnTo>
                  <a:lnTo>
                    <a:pt x="191" y="253"/>
                  </a:lnTo>
                  <a:lnTo>
                    <a:pt x="201" y="257"/>
                  </a:lnTo>
                  <a:lnTo>
                    <a:pt x="206" y="264"/>
                  </a:lnTo>
                  <a:lnTo>
                    <a:pt x="209" y="269"/>
                  </a:lnTo>
                  <a:lnTo>
                    <a:pt x="213" y="276"/>
                  </a:lnTo>
                  <a:lnTo>
                    <a:pt x="213" y="283"/>
                  </a:lnTo>
                  <a:lnTo>
                    <a:pt x="214" y="288"/>
                  </a:lnTo>
                  <a:lnTo>
                    <a:pt x="218" y="295"/>
                  </a:lnTo>
                  <a:lnTo>
                    <a:pt x="230" y="296"/>
                  </a:lnTo>
                  <a:lnTo>
                    <a:pt x="233" y="298"/>
                  </a:lnTo>
                  <a:lnTo>
                    <a:pt x="237" y="299"/>
                  </a:lnTo>
                  <a:lnTo>
                    <a:pt x="240" y="287"/>
                  </a:lnTo>
                  <a:lnTo>
                    <a:pt x="243" y="280"/>
                  </a:lnTo>
                  <a:lnTo>
                    <a:pt x="243" y="287"/>
                  </a:lnTo>
                  <a:lnTo>
                    <a:pt x="247" y="286"/>
                  </a:lnTo>
                  <a:lnTo>
                    <a:pt x="251" y="280"/>
                  </a:lnTo>
                  <a:lnTo>
                    <a:pt x="244" y="275"/>
                  </a:lnTo>
                  <a:lnTo>
                    <a:pt x="241" y="271"/>
                  </a:lnTo>
                  <a:lnTo>
                    <a:pt x="240" y="265"/>
                  </a:lnTo>
                  <a:lnTo>
                    <a:pt x="233" y="253"/>
                  </a:lnTo>
                  <a:lnTo>
                    <a:pt x="238" y="259"/>
                  </a:lnTo>
                  <a:lnTo>
                    <a:pt x="241" y="264"/>
                  </a:lnTo>
                  <a:lnTo>
                    <a:pt x="248" y="269"/>
                  </a:lnTo>
                  <a:lnTo>
                    <a:pt x="248" y="257"/>
                  </a:lnTo>
                  <a:lnTo>
                    <a:pt x="252" y="268"/>
                  </a:lnTo>
                  <a:lnTo>
                    <a:pt x="259" y="272"/>
                  </a:lnTo>
                  <a:lnTo>
                    <a:pt x="266" y="267"/>
                  </a:lnTo>
                  <a:lnTo>
                    <a:pt x="268" y="257"/>
                  </a:lnTo>
                  <a:lnTo>
                    <a:pt x="261" y="263"/>
                  </a:lnTo>
                  <a:lnTo>
                    <a:pt x="266" y="257"/>
                  </a:lnTo>
                  <a:lnTo>
                    <a:pt x="264" y="253"/>
                  </a:lnTo>
                  <a:lnTo>
                    <a:pt x="257" y="253"/>
                  </a:lnTo>
                  <a:lnTo>
                    <a:pt x="251" y="250"/>
                  </a:lnTo>
                  <a:lnTo>
                    <a:pt x="247" y="252"/>
                  </a:lnTo>
                  <a:lnTo>
                    <a:pt x="259" y="246"/>
                  </a:lnTo>
                  <a:lnTo>
                    <a:pt x="266" y="248"/>
                  </a:lnTo>
                  <a:lnTo>
                    <a:pt x="272" y="245"/>
                  </a:lnTo>
                  <a:lnTo>
                    <a:pt x="278" y="244"/>
                  </a:lnTo>
                  <a:lnTo>
                    <a:pt x="285" y="238"/>
                  </a:lnTo>
                  <a:lnTo>
                    <a:pt x="280" y="236"/>
                  </a:lnTo>
                  <a:lnTo>
                    <a:pt x="286" y="238"/>
                  </a:lnTo>
                  <a:lnTo>
                    <a:pt x="291" y="233"/>
                  </a:lnTo>
                  <a:lnTo>
                    <a:pt x="299" y="232"/>
                  </a:lnTo>
                  <a:lnTo>
                    <a:pt x="298" y="227"/>
                  </a:lnTo>
                  <a:lnTo>
                    <a:pt x="305" y="225"/>
                  </a:lnTo>
                  <a:lnTo>
                    <a:pt x="308" y="218"/>
                  </a:lnTo>
                  <a:lnTo>
                    <a:pt x="302" y="215"/>
                  </a:lnTo>
                  <a:lnTo>
                    <a:pt x="299" y="207"/>
                  </a:lnTo>
                  <a:lnTo>
                    <a:pt x="305" y="207"/>
                  </a:lnTo>
                  <a:lnTo>
                    <a:pt x="308" y="213"/>
                  </a:lnTo>
                  <a:lnTo>
                    <a:pt x="313" y="211"/>
                  </a:lnTo>
                  <a:lnTo>
                    <a:pt x="318" y="206"/>
                  </a:lnTo>
                  <a:lnTo>
                    <a:pt x="322" y="199"/>
                  </a:lnTo>
                  <a:lnTo>
                    <a:pt x="326" y="196"/>
                  </a:lnTo>
                  <a:lnTo>
                    <a:pt x="324" y="190"/>
                  </a:lnTo>
                  <a:lnTo>
                    <a:pt x="328" y="184"/>
                  </a:lnTo>
                  <a:lnTo>
                    <a:pt x="335" y="185"/>
                  </a:lnTo>
                  <a:lnTo>
                    <a:pt x="340" y="184"/>
                  </a:lnTo>
                  <a:lnTo>
                    <a:pt x="343" y="177"/>
                  </a:lnTo>
                  <a:lnTo>
                    <a:pt x="347" y="172"/>
                  </a:lnTo>
                  <a:lnTo>
                    <a:pt x="343" y="169"/>
                  </a:lnTo>
                  <a:lnTo>
                    <a:pt x="348" y="171"/>
                  </a:lnTo>
                  <a:lnTo>
                    <a:pt x="354" y="165"/>
                  </a:lnTo>
                  <a:lnTo>
                    <a:pt x="349" y="158"/>
                  </a:lnTo>
                  <a:lnTo>
                    <a:pt x="343" y="154"/>
                  </a:lnTo>
                  <a:lnTo>
                    <a:pt x="344" y="148"/>
                  </a:lnTo>
                  <a:lnTo>
                    <a:pt x="347" y="141"/>
                  </a:lnTo>
                  <a:lnTo>
                    <a:pt x="349" y="139"/>
                  </a:lnTo>
                  <a:lnTo>
                    <a:pt x="345" y="152"/>
                  </a:lnTo>
                  <a:lnTo>
                    <a:pt x="351" y="154"/>
                  </a:lnTo>
                  <a:lnTo>
                    <a:pt x="354" y="161"/>
                  </a:lnTo>
                  <a:lnTo>
                    <a:pt x="354" y="141"/>
                  </a:lnTo>
                  <a:lnTo>
                    <a:pt x="356" y="134"/>
                  </a:lnTo>
                  <a:lnTo>
                    <a:pt x="370" y="108"/>
                  </a:lnTo>
                  <a:lnTo>
                    <a:pt x="383" y="95"/>
                  </a:lnTo>
                  <a:lnTo>
                    <a:pt x="390" y="91"/>
                  </a:lnTo>
                  <a:lnTo>
                    <a:pt x="390" y="87"/>
                  </a:lnTo>
                  <a:lnTo>
                    <a:pt x="387" y="85"/>
                  </a:lnTo>
                  <a:lnTo>
                    <a:pt x="287" y="14"/>
                  </a:lnTo>
                  <a:close/>
                </a:path>
              </a:pathLst>
            </a:custGeom>
            <a:solidFill>
              <a:srgbClr val="808080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812692" y="836932"/>
              <a:ext cx="51565" cy="93874"/>
            </a:xfrm>
            <a:custGeom>
              <a:avLst/>
              <a:gdLst>
                <a:gd name="T0" fmla="*/ 40 w 40"/>
                <a:gd name="T1" fmla="*/ 21 h 73"/>
                <a:gd name="T2" fmla="*/ 40 w 40"/>
                <a:gd name="T3" fmla="*/ 21 h 73"/>
                <a:gd name="T4" fmla="*/ 36 w 40"/>
                <a:gd name="T5" fmla="*/ 16 h 73"/>
                <a:gd name="T6" fmla="*/ 35 w 40"/>
                <a:gd name="T7" fmla="*/ 12 h 73"/>
                <a:gd name="T8" fmla="*/ 32 w 40"/>
                <a:gd name="T9" fmla="*/ 11 h 73"/>
                <a:gd name="T10" fmla="*/ 29 w 40"/>
                <a:gd name="T11" fmla="*/ 4 h 73"/>
                <a:gd name="T12" fmla="*/ 23 w 40"/>
                <a:gd name="T13" fmla="*/ 0 h 73"/>
                <a:gd name="T14" fmla="*/ 0 w 40"/>
                <a:gd name="T15" fmla="*/ 7 h 73"/>
                <a:gd name="T16" fmla="*/ 13 w 40"/>
                <a:gd name="T17" fmla="*/ 57 h 73"/>
                <a:gd name="T18" fmla="*/ 14 w 40"/>
                <a:gd name="T19" fmla="*/ 63 h 73"/>
                <a:gd name="T20" fmla="*/ 12 w 40"/>
                <a:gd name="T21" fmla="*/ 67 h 73"/>
                <a:gd name="T22" fmla="*/ 13 w 40"/>
                <a:gd name="T23" fmla="*/ 70 h 73"/>
                <a:gd name="T24" fmla="*/ 13 w 40"/>
                <a:gd name="T25" fmla="*/ 73 h 73"/>
                <a:gd name="T26" fmla="*/ 20 w 40"/>
                <a:gd name="T27" fmla="*/ 70 h 73"/>
                <a:gd name="T28" fmla="*/ 37 w 40"/>
                <a:gd name="T29" fmla="*/ 58 h 73"/>
                <a:gd name="T30" fmla="*/ 39 w 40"/>
                <a:gd name="T31" fmla="*/ 51 h 73"/>
                <a:gd name="T32" fmla="*/ 36 w 40"/>
                <a:gd name="T33" fmla="*/ 43 h 73"/>
                <a:gd name="T34" fmla="*/ 36 w 40"/>
                <a:gd name="T35" fmla="*/ 38 h 73"/>
                <a:gd name="T36" fmla="*/ 32 w 40"/>
                <a:gd name="T37" fmla="*/ 31 h 73"/>
                <a:gd name="T38" fmla="*/ 35 w 40"/>
                <a:gd name="T39" fmla="*/ 24 h 73"/>
                <a:gd name="T40" fmla="*/ 33 w 40"/>
                <a:gd name="T41" fmla="*/ 17 h 73"/>
                <a:gd name="T42" fmla="*/ 37 w 40"/>
                <a:gd name="T43" fmla="*/ 24 h 73"/>
                <a:gd name="T44" fmla="*/ 40 w 40"/>
                <a:gd name="T45" fmla="*/ 2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73">
                  <a:moveTo>
                    <a:pt x="40" y="21"/>
                  </a:moveTo>
                  <a:lnTo>
                    <a:pt x="40" y="21"/>
                  </a:lnTo>
                  <a:lnTo>
                    <a:pt x="36" y="16"/>
                  </a:lnTo>
                  <a:lnTo>
                    <a:pt x="35" y="12"/>
                  </a:lnTo>
                  <a:lnTo>
                    <a:pt x="32" y="11"/>
                  </a:lnTo>
                  <a:lnTo>
                    <a:pt x="29" y="4"/>
                  </a:lnTo>
                  <a:lnTo>
                    <a:pt x="23" y="0"/>
                  </a:lnTo>
                  <a:lnTo>
                    <a:pt x="0" y="7"/>
                  </a:lnTo>
                  <a:lnTo>
                    <a:pt x="13" y="57"/>
                  </a:lnTo>
                  <a:lnTo>
                    <a:pt x="14" y="63"/>
                  </a:lnTo>
                  <a:lnTo>
                    <a:pt x="12" y="67"/>
                  </a:lnTo>
                  <a:lnTo>
                    <a:pt x="13" y="70"/>
                  </a:lnTo>
                  <a:lnTo>
                    <a:pt x="13" y="73"/>
                  </a:lnTo>
                  <a:lnTo>
                    <a:pt x="20" y="70"/>
                  </a:lnTo>
                  <a:lnTo>
                    <a:pt x="37" y="58"/>
                  </a:lnTo>
                  <a:lnTo>
                    <a:pt x="39" y="51"/>
                  </a:lnTo>
                  <a:lnTo>
                    <a:pt x="36" y="43"/>
                  </a:lnTo>
                  <a:lnTo>
                    <a:pt x="36" y="38"/>
                  </a:lnTo>
                  <a:lnTo>
                    <a:pt x="32" y="31"/>
                  </a:lnTo>
                  <a:lnTo>
                    <a:pt x="35" y="24"/>
                  </a:lnTo>
                  <a:lnTo>
                    <a:pt x="33" y="17"/>
                  </a:lnTo>
                  <a:lnTo>
                    <a:pt x="37" y="24"/>
                  </a:lnTo>
                  <a:lnTo>
                    <a:pt x="40" y="21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032613" y="926840"/>
              <a:ext cx="569854" cy="372851"/>
            </a:xfrm>
            <a:custGeom>
              <a:avLst/>
              <a:gdLst>
                <a:gd name="T0" fmla="*/ 425 w 448"/>
                <a:gd name="T1" fmla="*/ 146 h 294"/>
                <a:gd name="T2" fmla="*/ 417 w 448"/>
                <a:gd name="T3" fmla="*/ 135 h 294"/>
                <a:gd name="T4" fmla="*/ 406 w 448"/>
                <a:gd name="T5" fmla="*/ 127 h 294"/>
                <a:gd name="T6" fmla="*/ 409 w 448"/>
                <a:gd name="T7" fmla="*/ 111 h 294"/>
                <a:gd name="T8" fmla="*/ 408 w 448"/>
                <a:gd name="T9" fmla="*/ 99 h 294"/>
                <a:gd name="T10" fmla="*/ 402 w 448"/>
                <a:gd name="T11" fmla="*/ 92 h 294"/>
                <a:gd name="T12" fmla="*/ 416 w 448"/>
                <a:gd name="T13" fmla="*/ 70 h 294"/>
                <a:gd name="T14" fmla="*/ 419 w 448"/>
                <a:gd name="T15" fmla="*/ 58 h 294"/>
                <a:gd name="T16" fmla="*/ 425 w 448"/>
                <a:gd name="T17" fmla="*/ 49 h 294"/>
                <a:gd name="T18" fmla="*/ 412 w 448"/>
                <a:gd name="T19" fmla="*/ 45 h 294"/>
                <a:gd name="T20" fmla="*/ 396 w 448"/>
                <a:gd name="T21" fmla="*/ 33 h 294"/>
                <a:gd name="T22" fmla="*/ 388 w 448"/>
                <a:gd name="T23" fmla="*/ 14 h 294"/>
                <a:gd name="T24" fmla="*/ 375 w 448"/>
                <a:gd name="T25" fmla="*/ 10 h 294"/>
                <a:gd name="T26" fmla="*/ 366 w 448"/>
                <a:gd name="T27" fmla="*/ 0 h 294"/>
                <a:gd name="T28" fmla="*/ 300 w 448"/>
                <a:gd name="T29" fmla="*/ 15 h 294"/>
                <a:gd name="T30" fmla="*/ 111 w 448"/>
                <a:gd name="T31" fmla="*/ 53 h 294"/>
                <a:gd name="T32" fmla="*/ 49 w 448"/>
                <a:gd name="T33" fmla="*/ 41 h 294"/>
                <a:gd name="T34" fmla="*/ 27 w 448"/>
                <a:gd name="T35" fmla="*/ 54 h 294"/>
                <a:gd name="T36" fmla="*/ 21 w 448"/>
                <a:gd name="T37" fmla="*/ 60 h 294"/>
                <a:gd name="T38" fmla="*/ 0 w 448"/>
                <a:gd name="T39" fmla="*/ 75 h 294"/>
                <a:gd name="T40" fmla="*/ 22 w 448"/>
                <a:gd name="T41" fmla="*/ 204 h 294"/>
                <a:gd name="T42" fmla="*/ 114 w 448"/>
                <a:gd name="T43" fmla="*/ 279 h 294"/>
                <a:gd name="T44" fmla="*/ 383 w 448"/>
                <a:gd name="T45" fmla="*/ 225 h 294"/>
                <a:gd name="T46" fmla="*/ 389 w 448"/>
                <a:gd name="T47" fmla="*/ 213 h 294"/>
                <a:gd name="T48" fmla="*/ 401 w 448"/>
                <a:gd name="T49" fmla="*/ 209 h 294"/>
                <a:gd name="T50" fmla="*/ 408 w 448"/>
                <a:gd name="T51" fmla="*/ 210 h 294"/>
                <a:gd name="T52" fmla="*/ 420 w 448"/>
                <a:gd name="T53" fmla="*/ 202 h 294"/>
                <a:gd name="T54" fmla="*/ 427 w 448"/>
                <a:gd name="T55" fmla="*/ 191 h 294"/>
                <a:gd name="T56" fmla="*/ 432 w 448"/>
                <a:gd name="T57" fmla="*/ 184 h 294"/>
                <a:gd name="T58" fmla="*/ 434 w 448"/>
                <a:gd name="T59" fmla="*/ 183 h 294"/>
                <a:gd name="T60" fmla="*/ 446 w 448"/>
                <a:gd name="T61" fmla="*/ 171 h 294"/>
                <a:gd name="T62" fmla="*/ 435 w 448"/>
                <a:gd name="T63" fmla="*/ 15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294">
                  <a:moveTo>
                    <a:pt x="428" y="148"/>
                  </a:moveTo>
                  <a:lnTo>
                    <a:pt x="425" y="146"/>
                  </a:lnTo>
                  <a:lnTo>
                    <a:pt x="419" y="142"/>
                  </a:lnTo>
                  <a:lnTo>
                    <a:pt x="417" y="135"/>
                  </a:lnTo>
                  <a:lnTo>
                    <a:pt x="411" y="134"/>
                  </a:lnTo>
                  <a:lnTo>
                    <a:pt x="406" y="127"/>
                  </a:lnTo>
                  <a:lnTo>
                    <a:pt x="404" y="117"/>
                  </a:lnTo>
                  <a:lnTo>
                    <a:pt x="409" y="111"/>
                  </a:lnTo>
                  <a:lnTo>
                    <a:pt x="411" y="104"/>
                  </a:lnTo>
                  <a:lnTo>
                    <a:pt x="408" y="99"/>
                  </a:lnTo>
                  <a:lnTo>
                    <a:pt x="405" y="98"/>
                  </a:lnTo>
                  <a:lnTo>
                    <a:pt x="402" y="92"/>
                  </a:lnTo>
                  <a:lnTo>
                    <a:pt x="409" y="87"/>
                  </a:lnTo>
                  <a:lnTo>
                    <a:pt x="416" y="70"/>
                  </a:lnTo>
                  <a:lnTo>
                    <a:pt x="416" y="64"/>
                  </a:lnTo>
                  <a:lnTo>
                    <a:pt x="419" y="58"/>
                  </a:lnTo>
                  <a:lnTo>
                    <a:pt x="425" y="50"/>
                  </a:lnTo>
                  <a:lnTo>
                    <a:pt x="425" y="49"/>
                  </a:lnTo>
                  <a:lnTo>
                    <a:pt x="417" y="45"/>
                  </a:lnTo>
                  <a:lnTo>
                    <a:pt x="412" y="45"/>
                  </a:lnTo>
                  <a:lnTo>
                    <a:pt x="401" y="39"/>
                  </a:lnTo>
                  <a:lnTo>
                    <a:pt x="396" y="33"/>
                  </a:lnTo>
                  <a:lnTo>
                    <a:pt x="394" y="27"/>
                  </a:lnTo>
                  <a:lnTo>
                    <a:pt x="388" y="14"/>
                  </a:lnTo>
                  <a:lnTo>
                    <a:pt x="381" y="8"/>
                  </a:lnTo>
                  <a:lnTo>
                    <a:pt x="375" y="10"/>
                  </a:lnTo>
                  <a:lnTo>
                    <a:pt x="373" y="4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00" y="15"/>
                  </a:lnTo>
                  <a:lnTo>
                    <a:pt x="199" y="35"/>
                  </a:lnTo>
                  <a:lnTo>
                    <a:pt x="111" y="53"/>
                  </a:lnTo>
                  <a:lnTo>
                    <a:pt x="53" y="64"/>
                  </a:lnTo>
                  <a:lnTo>
                    <a:pt x="49" y="41"/>
                  </a:lnTo>
                  <a:lnTo>
                    <a:pt x="49" y="38"/>
                  </a:lnTo>
                  <a:lnTo>
                    <a:pt x="27" y="54"/>
                  </a:lnTo>
                  <a:lnTo>
                    <a:pt x="27" y="53"/>
                  </a:lnTo>
                  <a:lnTo>
                    <a:pt x="21" y="60"/>
                  </a:lnTo>
                  <a:lnTo>
                    <a:pt x="9" y="69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2" y="204"/>
                  </a:lnTo>
                  <a:lnTo>
                    <a:pt x="38" y="294"/>
                  </a:lnTo>
                  <a:lnTo>
                    <a:pt x="114" y="279"/>
                  </a:lnTo>
                  <a:lnTo>
                    <a:pt x="240" y="256"/>
                  </a:lnTo>
                  <a:lnTo>
                    <a:pt x="383" y="225"/>
                  </a:lnTo>
                  <a:lnTo>
                    <a:pt x="385" y="219"/>
                  </a:lnTo>
                  <a:lnTo>
                    <a:pt x="389" y="213"/>
                  </a:lnTo>
                  <a:lnTo>
                    <a:pt x="396" y="209"/>
                  </a:lnTo>
                  <a:lnTo>
                    <a:pt x="401" y="209"/>
                  </a:lnTo>
                  <a:lnTo>
                    <a:pt x="406" y="209"/>
                  </a:lnTo>
                  <a:lnTo>
                    <a:pt x="408" y="210"/>
                  </a:lnTo>
                  <a:lnTo>
                    <a:pt x="415" y="203"/>
                  </a:lnTo>
                  <a:lnTo>
                    <a:pt x="420" y="202"/>
                  </a:lnTo>
                  <a:lnTo>
                    <a:pt x="427" y="196"/>
                  </a:lnTo>
                  <a:lnTo>
                    <a:pt x="427" y="191"/>
                  </a:lnTo>
                  <a:lnTo>
                    <a:pt x="431" y="186"/>
                  </a:lnTo>
                  <a:lnTo>
                    <a:pt x="432" y="184"/>
                  </a:lnTo>
                  <a:lnTo>
                    <a:pt x="432" y="184"/>
                  </a:lnTo>
                  <a:lnTo>
                    <a:pt x="434" y="183"/>
                  </a:lnTo>
                  <a:lnTo>
                    <a:pt x="438" y="177"/>
                  </a:lnTo>
                  <a:lnTo>
                    <a:pt x="446" y="171"/>
                  </a:lnTo>
                  <a:lnTo>
                    <a:pt x="448" y="164"/>
                  </a:lnTo>
                  <a:lnTo>
                    <a:pt x="435" y="153"/>
                  </a:lnTo>
                  <a:lnTo>
                    <a:pt x="428" y="148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66108" y="302776"/>
              <a:ext cx="786690" cy="654473"/>
            </a:xfrm>
            <a:custGeom>
              <a:avLst/>
              <a:gdLst>
                <a:gd name="T0" fmla="*/ 602 w 619"/>
                <a:gd name="T1" fmla="*/ 150 h 515"/>
                <a:gd name="T2" fmla="*/ 518 w 619"/>
                <a:gd name="T3" fmla="*/ 119 h 515"/>
                <a:gd name="T4" fmla="*/ 444 w 619"/>
                <a:gd name="T5" fmla="*/ 107 h 515"/>
                <a:gd name="T6" fmla="*/ 418 w 619"/>
                <a:gd name="T7" fmla="*/ 103 h 515"/>
                <a:gd name="T8" fmla="*/ 380 w 619"/>
                <a:gd name="T9" fmla="*/ 107 h 515"/>
                <a:gd name="T10" fmla="*/ 356 w 619"/>
                <a:gd name="T11" fmla="*/ 109 h 515"/>
                <a:gd name="T12" fmla="*/ 324 w 619"/>
                <a:gd name="T13" fmla="*/ 105 h 515"/>
                <a:gd name="T14" fmla="*/ 303 w 619"/>
                <a:gd name="T15" fmla="*/ 99 h 515"/>
                <a:gd name="T16" fmla="*/ 284 w 619"/>
                <a:gd name="T17" fmla="*/ 89 h 515"/>
                <a:gd name="T18" fmla="*/ 261 w 619"/>
                <a:gd name="T19" fmla="*/ 85 h 515"/>
                <a:gd name="T20" fmla="*/ 237 w 619"/>
                <a:gd name="T21" fmla="*/ 92 h 515"/>
                <a:gd name="T22" fmla="*/ 221 w 619"/>
                <a:gd name="T23" fmla="*/ 86 h 515"/>
                <a:gd name="T24" fmla="*/ 202 w 619"/>
                <a:gd name="T25" fmla="*/ 74 h 515"/>
                <a:gd name="T26" fmla="*/ 196 w 619"/>
                <a:gd name="T27" fmla="*/ 24 h 515"/>
                <a:gd name="T28" fmla="*/ 181 w 619"/>
                <a:gd name="T29" fmla="*/ 19 h 515"/>
                <a:gd name="T30" fmla="*/ 171 w 619"/>
                <a:gd name="T31" fmla="*/ 9 h 515"/>
                <a:gd name="T32" fmla="*/ 153 w 619"/>
                <a:gd name="T33" fmla="*/ 7 h 515"/>
                <a:gd name="T34" fmla="*/ 145 w 619"/>
                <a:gd name="T35" fmla="*/ 4 h 515"/>
                <a:gd name="T36" fmla="*/ 145 w 619"/>
                <a:gd name="T37" fmla="*/ 5 h 515"/>
                <a:gd name="T38" fmla="*/ 134 w 619"/>
                <a:gd name="T39" fmla="*/ 20 h 515"/>
                <a:gd name="T40" fmla="*/ 129 w 619"/>
                <a:gd name="T41" fmla="*/ 32 h 515"/>
                <a:gd name="T42" fmla="*/ 129 w 619"/>
                <a:gd name="T43" fmla="*/ 50 h 515"/>
                <a:gd name="T44" fmla="*/ 125 w 619"/>
                <a:gd name="T45" fmla="*/ 68 h 515"/>
                <a:gd name="T46" fmla="*/ 115 w 619"/>
                <a:gd name="T47" fmla="*/ 77 h 515"/>
                <a:gd name="T48" fmla="*/ 110 w 619"/>
                <a:gd name="T49" fmla="*/ 97 h 515"/>
                <a:gd name="T50" fmla="*/ 92 w 619"/>
                <a:gd name="T51" fmla="*/ 131 h 515"/>
                <a:gd name="T52" fmla="*/ 85 w 619"/>
                <a:gd name="T53" fmla="*/ 162 h 515"/>
                <a:gd name="T54" fmla="*/ 77 w 619"/>
                <a:gd name="T55" fmla="*/ 174 h 515"/>
                <a:gd name="T56" fmla="*/ 57 w 619"/>
                <a:gd name="T57" fmla="*/ 225 h 515"/>
                <a:gd name="T58" fmla="*/ 62 w 619"/>
                <a:gd name="T59" fmla="*/ 231 h 515"/>
                <a:gd name="T60" fmla="*/ 43 w 619"/>
                <a:gd name="T61" fmla="*/ 249 h 515"/>
                <a:gd name="T62" fmla="*/ 43 w 619"/>
                <a:gd name="T63" fmla="*/ 256 h 515"/>
                <a:gd name="T64" fmla="*/ 37 w 619"/>
                <a:gd name="T65" fmla="*/ 260 h 515"/>
                <a:gd name="T66" fmla="*/ 20 w 619"/>
                <a:gd name="T67" fmla="*/ 285 h 515"/>
                <a:gd name="T68" fmla="*/ 11 w 619"/>
                <a:gd name="T69" fmla="*/ 326 h 515"/>
                <a:gd name="T70" fmla="*/ 3 w 619"/>
                <a:gd name="T71" fmla="*/ 346 h 515"/>
                <a:gd name="T72" fmla="*/ 7 w 619"/>
                <a:gd name="T73" fmla="*/ 391 h 515"/>
                <a:gd name="T74" fmla="*/ 298 w 619"/>
                <a:gd name="T75" fmla="*/ 468 h 515"/>
                <a:gd name="T76" fmla="*/ 544 w 619"/>
                <a:gd name="T77" fmla="*/ 342 h 515"/>
                <a:gd name="T78" fmla="*/ 555 w 619"/>
                <a:gd name="T79" fmla="*/ 323 h 515"/>
                <a:gd name="T80" fmla="*/ 556 w 619"/>
                <a:gd name="T81" fmla="*/ 303 h 515"/>
                <a:gd name="T82" fmla="*/ 543 w 619"/>
                <a:gd name="T83" fmla="*/ 294 h 515"/>
                <a:gd name="T84" fmla="*/ 560 w 619"/>
                <a:gd name="T85" fmla="*/ 256 h 515"/>
                <a:gd name="T86" fmla="*/ 579 w 619"/>
                <a:gd name="T87" fmla="*/ 237 h 515"/>
                <a:gd name="T88" fmla="*/ 601 w 619"/>
                <a:gd name="T89" fmla="*/ 200 h 515"/>
                <a:gd name="T90" fmla="*/ 616 w 619"/>
                <a:gd name="T91" fmla="*/ 16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19" h="515">
                  <a:moveTo>
                    <a:pt x="616" y="165"/>
                  </a:moveTo>
                  <a:lnTo>
                    <a:pt x="604" y="154"/>
                  </a:lnTo>
                  <a:lnTo>
                    <a:pt x="602" y="150"/>
                  </a:lnTo>
                  <a:lnTo>
                    <a:pt x="598" y="143"/>
                  </a:lnTo>
                  <a:lnTo>
                    <a:pt x="598" y="135"/>
                  </a:lnTo>
                  <a:lnTo>
                    <a:pt x="518" y="119"/>
                  </a:lnTo>
                  <a:lnTo>
                    <a:pt x="458" y="104"/>
                  </a:lnTo>
                  <a:lnTo>
                    <a:pt x="451" y="108"/>
                  </a:lnTo>
                  <a:lnTo>
                    <a:pt x="444" y="107"/>
                  </a:lnTo>
                  <a:lnTo>
                    <a:pt x="437" y="105"/>
                  </a:lnTo>
                  <a:lnTo>
                    <a:pt x="424" y="104"/>
                  </a:lnTo>
                  <a:lnTo>
                    <a:pt x="418" y="103"/>
                  </a:lnTo>
                  <a:lnTo>
                    <a:pt x="413" y="105"/>
                  </a:lnTo>
                  <a:lnTo>
                    <a:pt x="393" y="105"/>
                  </a:lnTo>
                  <a:lnTo>
                    <a:pt x="380" y="107"/>
                  </a:lnTo>
                  <a:lnTo>
                    <a:pt x="368" y="109"/>
                  </a:lnTo>
                  <a:lnTo>
                    <a:pt x="361" y="111"/>
                  </a:lnTo>
                  <a:lnTo>
                    <a:pt x="356" y="109"/>
                  </a:lnTo>
                  <a:lnTo>
                    <a:pt x="349" y="104"/>
                  </a:lnTo>
                  <a:lnTo>
                    <a:pt x="343" y="101"/>
                  </a:lnTo>
                  <a:lnTo>
                    <a:pt x="324" y="105"/>
                  </a:lnTo>
                  <a:lnTo>
                    <a:pt x="318" y="104"/>
                  </a:lnTo>
                  <a:lnTo>
                    <a:pt x="305" y="104"/>
                  </a:lnTo>
                  <a:lnTo>
                    <a:pt x="303" y="99"/>
                  </a:lnTo>
                  <a:lnTo>
                    <a:pt x="298" y="93"/>
                  </a:lnTo>
                  <a:lnTo>
                    <a:pt x="291" y="92"/>
                  </a:lnTo>
                  <a:lnTo>
                    <a:pt x="284" y="89"/>
                  </a:lnTo>
                  <a:lnTo>
                    <a:pt x="273" y="88"/>
                  </a:lnTo>
                  <a:lnTo>
                    <a:pt x="268" y="85"/>
                  </a:lnTo>
                  <a:lnTo>
                    <a:pt x="261" y="85"/>
                  </a:lnTo>
                  <a:lnTo>
                    <a:pt x="255" y="89"/>
                  </a:lnTo>
                  <a:lnTo>
                    <a:pt x="249" y="91"/>
                  </a:lnTo>
                  <a:lnTo>
                    <a:pt x="237" y="92"/>
                  </a:lnTo>
                  <a:lnTo>
                    <a:pt x="230" y="91"/>
                  </a:lnTo>
                  <a:lnTo>
                    <a:pt x="223" y="86"/>
                  </a:lnTo>
                  <a:lnTo>
                    <a:pt x="221" y="86"/>
                  </a:lnTo>
                  <a:lnTo>
                    <a:pt x="214" y="82"/>
                  </a:lnTo>
                  <a:lnTo>
                    <a:pt x="204" y="78"/>
                  </a:lnTo>
                  <a:lnTo>
                    <a:pt x="202" y="74"/>
                  </a:lnTo>
                  <a:lnTo>
                    <a:pt x="206" y="42"/>
                  </a:lnTo>
                  <a:lnTo>
                    <a:pt x="203" y="30"/>
                  </a:lnTo>
                  <a:lnTo>
                    <a:pt x="196" y="24"/>
                  </a:lnTo>
                  <a:lnTo>
                    <a:pt x="192" y="17"/>
                  </a:lnTo>
                  <a:lnTo>
                    <a:pt x="188" y="16"/>
                  </a:lnTo>
                  <a:lnTo>
                    <a:pt x="181" y="19"/>
                  </a:lnTo>
                  <a:lnTo>
                    <a:pt x="175" y="16"/>
                  </a:lnTo>
                  <a:lnTo>
                    <a:pt x="175" y="15"/>
                  </a:lnTo>
                  <a:lnTo>
                    <a:pt x="171" y="9"/>
                  </a:lnTo>
                  <a:lnTo>
                    <a:pt x="165" y="5"/>
                  </a:lnTo>
                  <a:lnTo>
                    <a:pt x="158" y="7"/>
                  </a:lnTo>
                  <a:lnTo>
                    <a:pt x="153" y="7"/>
                  </a:lnTo>
                  <a:lnTo>
                    <a:pt x="150" y="4"/>
                  </a:lnTo>
                  <a:lnTo>
                    <a:pt x="146" y="3"/>
                  </a:lnTo>
                  <a:lnTo>
                    <a:pt x="145" y="4"/>
                  </a:lnTo>
                  <a:lnTo>
                    <a:pt x="148" y="8"/>
                  </a:lnTo>
                  <a:lnTo>
                    <a:pt x="146" y="8"/>
                  </a:lnTo>
                  <a:lnTo>
                    <a:pt x="145" y="5"/>
                  </a:lnTo>
                  <a:lnTo>
                    <a:pt x="139" y="0"/>
                  </a:lnTo>
                  <a:lnTo>
                    <a:pt x="137" y="7"/>
                  </a:lnTo>
                  <a:lnTo>
                    <a:pt x="134" y="20"/>
                  </a:lnTo>
                  <a:lnTo>
                    <a:pt x="129" y="26"/>
                  </a:lnTo>
                  <a:lnTo>
                    <a:pt x="130" y="27"/>
                  </a:lnTo>
                  <a:lnTo>
                    <a:pt x="129" y="32"/>
                  </a:lnTo>
                  <a:lnTo>
                    <a:pt x="126" y="39"/>
                  </a:lnTo>
                  <a:lnTo>
                    <a:pt x="126" y="46"/>
                  </a:lnTo>
                  <a:lnTo>
                    <a:pt x="129" y="50"/>
                  </a:lnTo>
                  <a:lnTo>
                    <a:pt x="123" y="55"/>
                  </a:lnTo>
                  <a:lnTo>
                    <a:pt x="121" y="62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18" y="72"/>
                  </a:lnTo>
                  <a:lnTo>
                    <a:pt x="115" y="77"/>
                  </a:lnTo>
                  <a:lnTo>
                    <a:pt x="114" y="84"/>
                  </a:lnTo>
                  <a:lnTo>
                    <a:pt x="111" y="91"/>
                  </a:lnTo>
                  <a:lnTo>
                    <a:pt x="110" y="97"/>
                  </a:lnTo>
                  <a:lnTo>
                    <a:pt x="103" y="107"/>
                  </a:lnTo>
                  <a:lnTo>
                    <a:pt x="102" y="114"/>
                  </a:lnTo>
                  <a:lnTo>
                    <a:pt x="92" y="131"/>
                  </a:lnTo>
                  <a:lnTo>
                    <a:pt x="89" y="143"/>
                  </a:lnTo>
                  <a:lnTo>
                    <a:pt x="84" y="156"/>
                  </a:lnTo>
                  <a:lnTo>
                    <a:pt x="85" y="162"/>
                  </a:lnTo>
                  <a:lnTo>
                    <a:pt x="84" y="165"/>
                  </a:lnTo>
                  <a:lnTo>
                    <a:pt x="80" y="168"/>
                  </a:lnTo>
                  <a:lnTo>
                    <a:pt x="77" y="174"/>
                  </a:lnTo>
                  <a:lnTo>
                    <a:pt x="73" y="187"/>
                  </a:lnTo>
                  <a:lnTo>
                    <a:pt x="61" y="218"/>
                  </a:lnTo>
                  <a:lnTo>
                    <a:pt x="57" y="225"/>
                  </a:lnTo>
                  <a:lnTo>
                    <a:pt x="56" y="231"/>
                  </a:lnTo>
                  <a:lnTo>
                    <a:pt x="62" y="229"/>
                  </a:lnTo>
                  <a:lnTo>
                    <a:pt x="62" y="231"/>
                  </a:lnTo>
                  <a:lnTo>
                    <a:pt x="56" y="231"/>
                  </a:lnTo>
                  <a:lnTo>
                    <a:pt x="50" y="237"/>
                  </a:lnTo>
                  <a:lnTo>
                    <a:pt x="43" y="249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3" y="256"/>
                  </a:lnTo>
                  <a:lnTo>
                    <a:pt x="43" y="256"/>
                  </a:lnTo>
                  <a:lnTo>
                    <a:pt x="43" y="256"/>
                  </a:lnTo>
                  <a:lnTo>
                    <a:pt x="37" y="260"/>
                  </a:lnTo>
                  <a:lnTo>
                    <a:pt x="35" y="266"/>
                  </a:lnTo>
                  <a:lnTo>
                    <a:pt x="33" y="261"/>
                  </a:lnTo>
                  <a:lnTo>
                    <a:pt x="20" y="285"/>
                  </a:lnTo>
                  <a:lnTo>
                    <a:pt x="8" y="302"/>
                  </a:lnTo>
                  <a:lnTo>
                    <a:pt x="8" y="314"/>
                  </a:lnTo>
                  <a:lnTo>
                    <a:pt x="11" y="326"/>
                  </a:lnTo>
                  <a:lnTo>
                    <a:pt x="10" y="333"/>
                  </a:lnTo>
                  <a:lnTo>
                    <a:pt x="4" y="340"/>
                  </a:lnTo>
                  <a:lnTo>
                    <a:pt x="3" y="346"/>
                  </a:lnTo>
                  <a:lnTo>
                    <a:pt x="0" y="353"/>
                  </a:lnTo>
                  <a:lnTo>
                    <a:pt x="1" y="379"/>
                  </a:lnTo>
                  <a:lnTo>
                    <a:pt x="7" y="391"/>
                  </a:lnTo>
                  <a:lnTo>
                    <a:pt x="10" y="391"/>
                  </a:lnTo>
                  <a:lnTo>
                    <a:pt x="167" y="434"/>
                  </a:lnTo>
                  <a:lnTo>
                    <a:pt x="298" y="468"/>
                  </a:lnTo>
                  <a:lnTo>
                    <a:pt x="421" y="497"/>
                  </a:lnTo>
                  <a:lnTo>
                    <a:pt x="508" y="515"/>
                  </a:lnTo>
                  <a:lnTo>
                    <a:pt x="544" y="342"/>
                  </a:lnTo>
                  <a:lnTo>
                    <a:pt x="547" y="338"/>
                  </a:lnTo>
                  <a:lnTo>
                    <a:pt x="550" y="335"/>
                  </a:lnTo>
                  <a:lnTo>
                    <a:pt x="555" y="323"/>
                  </a:lnTo>
                  <a:lnTo>
                    <a:pt x="555" y="315"/>
                  </a:lnTo>
                  <a:lnTo>
                    <a:pt x="560" y="308"/>
                  </a:lnTo>
                  <a:lnTo>
                    <a:pt x="556" y="303"/>
                  </a:lnTo>
                  <a:lnTo>
                    <a:pt x="551" y="299"/>
                  </a:lnTo>
                  <a:lnTo>
                    <a:pt x="544" y="296"/>
                  </a:lnTo>
                  <a:lnTo>
                    <a:pt x="543" y="294"/>
                  </a:lnTo>
                  <a:lnTo>
                    <a:pt x="547" y="273"/>
                  </a:lnTo>
                  <a:lnTo>
                    <a:pt x="552" y="268"/>
                  </a:lnTo>
                  <a:lnTo>
                    <a:pt x="560" y="256"/>
                  </a:lnTo>
                  <a:lnTo>
                    <a:pt x="571" y="249"/>
                  </a:lnTo>
                  <a:lnTo>
                    <a:pt x="577" y="243"/>
                  </a:lnTo>
                  <a:lnTo>
                    <a:pt x="579" y="237"/>
                  </a:lnTo>
                  <a:lnTo>
                    <a:pt x="581" y="231"/>
                  </a:lnTo>
                  <a:lnTo>
                    <a:pt x="592" y="219"/>
                  </a:lnTo>
                  <a:lnTo>
                    <a:pt x="601" y="200"/>
                  </a:lnTo>
                  <a:lnTo>
                    <a:pt x="615" y="184"/>
                  </a:lnTo>
                  <a:lnTo>
                    <a:pt x="619" y="177"/>
                  </a:lnTo>
                  <a:lnTo>
                    <a:pt x="616" y="165"/>
                  </a:lnTo>
                  <a:close/>
                </a:path>
              </a:pathLst>
            </a:custGeom>
            <a:solidFill>
              <a:srgbClr val="536587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939621" y="1753194"/>
              <a:ext cx="850154" cy="433671"/>
            </a:xfrm>
            <a:custGeom>
              <a:avLst/>
              <a:gdLst>
                <a:gd name="T0" fmla="*/ 650 w 669"/>
                <a:gd name="T1" fmla="*/ 61 h 341"/>
                <a:gd name="T2" fmla="*/ 554 w 669"/>
                <a:gd name="T3" fmla="*/ 14 h 341"/>
                <a:gd name="T4" fmla="*/ 202 w 669"/>
                <a:gd name="T5" fmla="*/ 10 h 341"/>
                <a:gd name="T6" fmla="*/ 3 w 669"/>
                <a:gd name="T7" fmla="*/ 0 h 341"/>
                <a:gd name="T8" fmla="*/ 107 w 669"/>
                <a:gd name="T9" fmla="*/ 56 h 341"/>
                <a:gd name="T10" fmla="*/ 219 w 669"/>
                <a:gd name="T11" fmla="*/ 60 h 341"/>
                <a:gd name="T12" fmla="*/ 233 w 669"/>
                <a:gd name="T13" fmla="*/ 64 h 341"/>
                <a:gd name="T14" fmla="*/ 228 w 669"/>
                <a:gd name="T15" fmla="*/ 248 h 341"/>
                <a:gd name="T16" fmla="*/ 240 w 669"/>
                <a:gd name="T17" fmla="*/ 253 h 341"/>
                <a:gd name="T18" fmla="*/ 256 w 669"/>
                <a:gd name="T19" fmla="*/ 269 h 341"/>
                <a:gd name="T20" fmla="*/ 269 w 669"/>
                <a:gd name="T21" fmla="*/ 268 h 341"/>
                <a:gd name="T22" fmla="*/ 278 w 669"/>
                <a:gd name="T23" fmla="*/ 261 h 341"/>
                <a:gd name="T24" fmla="*/ 286 w 669"/>
                <a:gd name="T25" fmla="*/ 268 h 341"/>
                <a:gd name="T26" fmla="*/ 290 w 669"/>
                <a:gd name="T27" fmla="*/ 280 h 341"/>
                <a:gd name="T28" fmla="*/ 298 w 669"/>
                <a:gd name="T29" fmla="*/ 286 h 341"/>
                <a:gd name="T30" fmla="*/ 307 w 669"/>
                <a:gd name="T31" fmla="*/ 286 h 341"/>
                <a:gd name="T32" fmla="*/ 326 w 669"/>
                <a:gd name="T33" fmla="*/ 294 h 341"/>
                <a:gd name="T34" fmla="*/ 340 w 669"/>
                <a:gd name="T35" fmla="*/ 292 h 341"/>
                <a:gd name="T36" fmla="*/ 347 w 669"/>
                <a:gd name="T37" fmla="*/ 302 h 341"/>
                <a:gd name="T38" fmla="*/ 360 w 669"/>
                <a:gd name="T39" fmla="*/ 295 h 341"/>
                <a:gd name="T40" fmla="*/ 379 w 669"/>
                <a:gd name="T41" fmla="*/ 295 h 341"/>
                <a:gd name="T42" fmla="*/ 382 w 669"/>
                <a:gd name="T43" fmla="*/ 307 h 341"/>
                <a:gd name="T44" fmla="*/ 390 w 669"/>
                <a:gd name="T45" fmla="*/ 313 h 341"/>
                <a:gd name="T46" fmla="*/ 397 w 669"/>
                <a:gd name="T47" fmla="*/ 322 h 341"/>
                <a:gd name="T48" fmla="*/ 412 w 669"/>
                <a:gd name="T49" fmla="*/ 310 h 341"/>
                <a:gd name="T50" fmla="*/ 421 w 669"/>
                <a:gd name="T51" fmla="*/ 318 h 341"/>
                <a:gd name="T52" fmla="*/ 429 w 669"/>
                <a:gd name="T53" fmla="*/ 325 h 341"/>
                <a:gd name="T54" fmla="*/ 445 w 669"/>
                <a:gd name="T55" fmla="*/ 321 h 341"/>
                <a:gd name="T56" fmla="*/ 449 w 669"/>
                <a:gd name="T57" fmla="*/ 328 h 341"/>
                <a:gd name="T58" fmla="*/ 454 w 669"/>
                <a:gd name="T59" fmla="*/ 336 h 341"/>
                <a:gd name="T60" fmla="*/ 460 w 669"/>
                <a:gd name="T61" fmla="*/ 324 h 341"/>
                <a:gd name="T62" fmla="*/ 467 w 669"/>
                <a:gd name="T63" fmla="*/ 314 h 341"/>
                <a:gd name="T64" fmla="*/ 475 w 669"/>
                <a:gd name="T65" fmla="*/ 315 h 341"/>
                <a:gd name="T66" fmla="*/ 486 w 669"/>
                <a:gd name="T67" fmla="*/ 324 h 341"/>
                <a:gd name="T68" fmla="*/ 498 w 669"/>
                <a:gd name="T69" fmla="*/ 319 h 341"/>
                <a:gd name="T70" fmla="*/ 509 w 669"/>
                <a:gd name="T71" fmla="*/ 330 h 341"/>
                <a:gd name="T72" fmla="*/ 521 w 669"/>
                <a:gd name="T73" fmla="*/ 338 h 341"/>
                <a:gd name="T74" fmla="*/ 531 w 669"/>
                <a:gd name="T75" fmla="*/ 332 h 341"/>
                <a:gd name="T76" fmla="*/ 544 w 669"/>
                <a:gd name="T77" fmla="*/ 324 h 341"/>
                <a:gd name="T78" fmla="*/ 556 w 669"/>
                <a:gd name="T79" fmla="*/ 324 h 341"/>
                <a:gd name="T80" fmla="*/ 569 w 669"/>
                <a:gd name="T81" fmla="*/ 318 h 341"/>
                <a:gd name="T82" fmla="*/ 588 w 669"/>
                <a:gd name="T83" fmla="*/ 319 h 341"/>
                <a:gd name="T84" fmla="*/ 598 w 669"/>
                <a:gd name="T85" fmla="*/ 321 h 341"/>
                <a:gd name="T86" fmla="*/ 607 w 669"/>
                <a:gd name="T87" fmla="*/ 313 h 341"/>
                <a:gd name="T88" fmla="*/ 627 w 669"/>
                <a:gd name="T89" fmla="*/ 322 h 341"/>
                <a:gd name="T90" fmla="*/ 644 w 669"/>
                <a:gd name="T91" fmla="*/ 333 h 341"/>
                <a:gd name="T92" fmla="*/ 669 w 669"/>
                <a:gd name="T93" fmla="*/ 341 h 341"/>
                <a:gd name="T94" fmla="*/ 665 w 669"/>
                <a:gd name="T95" fmla="*/ 14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69" h="341">
                  <a:moveTo>
                    <a:pt x="665" y="144"/>
                  </a:moveTo>
                  <a:lnTo>
                    <a:pt x="650" y="61"/>
                  </a:lnTo>
                  <a:lnTo>
                    <a:pt x="650" y="12"/>
                  </a:lnTo>
                  <a:lnTo>
                    <a:pt x="554" y="14"/>
                  </a:lnTo>
                  <a:lnTo>
                    <a:pt x="376" y="14"/>
                  </a:lnTo>
                  <a:lnTo>
                    <a:pt x="202" y="10"/>
                  </a:lnTo>
                  <a:lnTo>
                    <a:pt x="79" y="4"/>
                  </a:lnTo>
                  <a:lnTo>
                    <a:pt x="3" y="0"/>
                  </a:lnTo>
                  <a:lnTo>
                    <a:pt x="0" y="49"/>
                  </a:lnTo>
                  <a:lnTo>
                    <a:pt x="107" y="56"/>
                  </a:lnTo>
                  <a:lnTo>
                    <a:pt x="187" y="58"/>
                  </a:lnTo>
                  <a:lnTo>
                    <a:pt x="219" y="60"/>
                  </a:lnTo>
                  <a:lnTo>
                    <a:pt x="226" y="60"/>
                  </a:lnTo>
                  <a:lnTo>
                    <a:pt x="233" y="64"/>
                  </a:lnTo>
                  <a:lnTo>
                    <a:pt x="228" y="238"/>
                  </a:lnTo>
                  <a:lnTo>
                    <a:pt x="228" y="248"/>
                  </a:lnTo>
                  <a:lnTo>
                    <a:pt x="233" y="249"/>
                  </a:lnTo>
                  <a:lnTo>
                    <a:pt x="240" y="253"/>
                  </a:lnTo>
                  <a:lnTo>
                    <a:pt x="251" y="265"/>
                  </a:lnTo>
                  <a:lnTo>
                    <a:pt x="256" y="269"/>
                  </a:lnTo>
                  <a:lnTo>
                    <a:pt x="263" y="265"/>
                  </a:lnTo>
                  <a:lnTo>
                    <a:pt x="269" y="268"/>
                  </a:lnTo>
                  <a:lnTo>
                    <a:pt x="275" y="268"/>
                  </a:lnTo>
                  <a:lnTo>
                    <a:pt x="278" y="261"/>
                  </a:lnTo>
                  <a:lnTo>
                    <a:pt x="280" y="264"/>
                  </a:lnTo>
                  <a:lnTo>
                    <a:pt x="286" y="268"/>
                  </a:lnTo>
                  <a:lnTo>
                    <a:pt x="290" y="273"/>
                  </a:lnTo>
                  <a:lnTo>
                    <a:pt x="290" y="280"/>
                  </a:lnTo>
                  <a:lnTo>
                    <a:pt x="291" y="286"/>
                  </a:lnTo>
                  <a:lnTo>
                    <a:pt x="298" y="286"/>
                  </a:lnTo>
                  <a:lnTo>
                    <a:pt x="302" y="287"/>
                  </a:lnTo>
                  <a:lnTo>
                    <a:pt x="307" y="286"/>
                  </a:lnTo>
                  <a:lnTo>
                    <a:pt x="314" y="290"/>
                  </a:lnTo>
                  <a:lnTo>
                    <a:pt x="326" y="294"/>
                  </a:lnTo>
                  <a:lnTo>
                    <a:pt x="333" y="292"/>
                  </a:lnTo>
                  <a:lnTo>
                    <a:pt x="340" y="292"/>
                  </a:lnTo>
                  <a:lnTo>
                    <a:pt x="343" y="296"/>
                  </a:lnTo>
                  <a:lnTo>
                    <a:pt x="347" y="302"/>
                  </a:lnTo>
                  <a:lnTo>
                    <a:pt x="353" y="299"/>
                  </a:lnTo>
                  <a:lnTo>
                    <a:pt x="360" y="295"/>
                  </a:lnTo>
                  <a:lnTo>
                    <a:pt x="372" y="296"/>
                  </a:lnTo>
                  <a:lnTo>
                    <a:pt x="379" y="295"/>
                  </a:lnTo>
                  <a:lnTo>
                    <a:pt x="378" y="302"/>
                  </a:lnTo>
                  <a:lnTo>
                    <a:pt x="382" y="307"/>
                  </a:lnTo>
                  <a:lnTo>
                    <a:pt x="389" y="309"/>
                  </a:lnTo>
                  <a:lnTo>
                    <a:pt x="390" y="313"/>
                  </a:lnTo>
                  <a:lnTo>
                    <a:pt x="390" y="321"/>
                  </a:lnTo>
                  <a:lnTo>
                    <a:pt x="397" y="322"/>
                  </a:lnTo>
                  <a:lnTo>
                    <a:pt x="402" y="319"/>
                  </a:lnTo>
                  <a:lnTo>
                    <a:pt x="412" y="310"/>
                  </a:lnTo>
                  <a:lnTo>
                    <a:pt x="418" y="313"/>
                  </a:lnTo>
                  <a:lnTo>
                    <a:pt x="421" y="318"/>
                  </a:lnTo>
                  <a:lnTo>
                    <a:pt x="426" y="318"/>
                  </a:lnTo>
                  <a:lnTo>
                    <a:pt x="429" y="325"/>
                  </a:lnTo>
                  <a:lnTo>
                    <a:pt x="436" y="326"/>
                  </a:lnTo>
                  <a:lnTo>
                    <a:pt x="445" y="321"/>
                  </a:lnTo>
                  <a:lnTo>
                    <a:pt x="452" y="322"/>
                  </a:lnTo>
                  <a:lnTo>
                    <a:pt x="449" y="328"/>
                  </a:lnTo>
                  <a:lnTo>
                    <a:pt x="452" y="334"/>
                  </a:lnTo>
                  <a:lnTo>
                    <a:pt x="454" y="336"/>
                  </a:lnTo>
                  <a:lnTo>
                    <a:pt x="458" y="334"/>
                  </a:lnTo>
                  <a:lnTo>
                    <a:pt x="460" y="324"/>
                  </a:lnTo>
                  <a:lnTo>
                    <a:pt x="467" y="318"/>
                  </a:lnTo>
                  <a:lnTo>
                    <a:pt x="467" y="314"/>
                  </a:lnTo>
                  <a:lnTo>
                    <a:pt x="468" y="313"/>
                  </a:lnTo>
                  <a:lnTo>
                    <a:pt x="475" y="315"/>
                  </a:lnTo>
                  <a:lnTo>
                    <a:pt x="481" y="322"/>
                  </a:lnTo>
                  <a:lnTo>
                    <a:pt x="486" y="324"/>
                  </a:lnTo>
                  <a:lnTo>
                    <a:pt x="493" y="319"/>
                  </a:lnTo>
                  <a:lnTo>
                    <a:pt x="498" y="319"/>
                  </a:lnTo>
                  <a:lnTo>
                    <a:pt x="502" y="326"/>
                  </a:lnTo>
                  <a:lnTo>
                    <a:pt x="509" y="330"/>
                  </a:lnTo>
                  <a:lnTo>
                    <a:pt x="516" y="333"/>
                  </a:lnTo>
                  <a:lnTo>
                    <a:pt x="521" y="338"/>
                  </a:lnTo>
                  <a:lnTo>
                    <a:pt x="524" y="332"/>
                  </a:lnTo>
                  <a:lnTo>
                    <a:pt x="531" y="332"/>
                  </a:lnTo>
                  <a:lnTo>
                    <a:pt x="537" y="324"/>
                  </a:lnTo>
                  <a:lnTo>
                    <a:pt x="544" y="324"/>
                  </a:lnTo>
                  <a:lnTo>
                    <a:pt x="551" y="318"/>
                  </a:lnTo>
                  <a:lnTo>
                    <a:pt x="556" y="324"/>
                  </a:lnTo>
                  <a:lnTo>
                    <a:pt x="563" y="324"/>
                  </a:lnTo>
                  <a:lnTo>
                    <a:pt x="569" y="318"/>
                  </a:lnTo>
                  <a:lnTo>
                    <a:pt x="581" y="314"/>
                  </a:lnTo>
                  <a:lnTo>
                    <a:pt x="588" y="319"/>
                  </a:lnTo>
                  <a:lnTo>
                    <a:pt x="592" y="321"/>
                  </a:lnTo>
                  <a:lnTo>
                    <a:pt x="598" y="321"/>
                  </a:lnTo>
                  <a:lnTo>
                    <a:pt x="602" y="318"/>
                  </a:lnTo>
                  <a:lnTo>
                    <a:pt x="607" y="313"/>
                  </a:lnTo>
                  <a:lnTo>
                    <a:pt x="612" y="313"/>
                  </a:lnTo>
                  <a:lnTo>
                    <a:pt x="627" y="322"/>
                  </a:lnTo>
                  <a:lnTo>
                    <a:pt x="639" y="332"/>
                  </a:lnTo>
                  <a:lnTo>
                    <a:pt x="644" y="333"/>
                  </a:lnTo>
                  <a:lnTo>
                    <a:pt x="651" y="337"/>
                  </a:lnTo>
                  <a:lnTo>
                    <a:pt x="669" y="341"/>
                  </a:lnTo>
                  <a:lnTo>
                    <a:pt x="667" y="171"/>
                  </a:lnTo>
                  <a:lnTo>
                    <a:pt x="665" y="144"/>
                  </a:lnTo>
                  <a:close/>
                </a:path>
              </a:pathLst>
            </a:custGeom>
            <a:solidFill>
              <a:srgbClr val="808080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3650506" y="1022036"/>
              <a:ext cx="409872" cy="469370"/>
            </a:xfrm>
            <a:custGeom>
              <a:avLst/>
              <a:gdLst>
                <a:gd name="T0" fmla="*/ 323 w 323"/>
                <a:gd name="T1" fmla="*/ 129 h 370"/>
                <a:gd name="T2" fmla="*/ 301 w 323"/>
                <a:gd name="T3" fmla="*/ 0 h 370"/>
                <a:gd name="T4" fmla="*/ 251 w 323"/>
                <a:gd name="T5" fmla="*/ 31 h 370"/>
                <a:gd name="T6" fmla="*/ 241 w 323"/>
                <a:gd name="T7" fmla="*/ 42 h 370"/>
                <a:gd name="T8" fmla="*/ 222 w 323"/>
                <a:gd name="T9" fmla="*/ 62 h 370"/>
                <a:gd name="T10" fmla="*/ 204 w 323"/>
                <a:gd name="T11" fmla="*/ 62 h 370"/>
                <a:gd name="T12" fmla="*/ 184 w 323"/>
                <a:gd name="T13" fmla="*/ 73 h 370"/>
                <a:gd name="T14" fmla="*/ 171 w 323"/>
                <a:gd name="T15" fmla="*/ 79 h 370"/>
                <a:gd name="T16" fmla="*/ 158 w 323"/>
                <a:gd name="T17" fmla="*/ 75 h 370"/>
                <a:gd name="T18" fmla="*/ 139 w 323"/>
                <a:gd name="T19" fmla="*/ 81 h 370"/>
                <a:gd name="T20" fmla="*/ 139 w 323"/>
                <a:gd name="T21" fmla="*/ 74 h 370"/>
                <a:gd name="T22" fmla="*/ 144 w 323"/>
                <a:gd name="T23" fmla="*/ 65 h 370"/>
                <a:gd name="T24" fmla="*/ 131 w 323"/>
                <a:gd name="T25" fmla="*/ 70 h 370"/>
                <a:gd name="T26" fmla="*/ 116 w 323"/>
                <a:gd name="T27" fmla="*/ 63 h 370"/>
                <a:gd name="T28" fmla="*/ 97 w 323"/>
                <a:gd name="T29" fmla="*/ 59 h 370"/>
                <a:gd name="T30" fmla="*/ 66 w 323"/>
                <a:gd name="T31" fmla="*/ 62 h 370"/>
                <a:gd name="T32" fmla="*/ 12 w 323"/>
                <a:gd name="T33" fmla="*/ 163 h 370"/>
                <a:gd name="T34" fmla="*/ 39 w 323"/>
                <a:gd name="T35" fmla="*/ 322 h 370"/>
                <a:gd name="T36" fmla="*/ 55 w 323"/>
                <a:gd name="T37" fmla="*/ 323 h 370"/>
                <a:gd name="T38" fmla="*/ 74 w 323"/>
                <a:gd name="T39" fmla="*/ 337 h 370"/>
                <a:gd name="T40" fmla="*/ 90 w 323"/>
                <a:gd name="T41" fmla="*/ 350 h 370"/>
                <a:gd name="T42" fmla="*/ 106 w 323"/>
                <a:gd name="T43" fmla="*/ 350 h 370"/>
                <a:gd name="T44" fmla="*/ 125 w 323"/>
                <a:gd name="T45" fmla="*/ 360 h 370"/>
                <a:gd name="T46" fmla="*/ 135 w 323"/>
                <a:gd name="T47" fmla="*/ 353 h 370"/>
                <a:gd name="T48" fmla="*/ 150 w 323"/>
                <a:gd name="T49" fmla="*/ 360 h 370"/>
                <a:gd name="T50" fmla="*/ 161 w 323"/>
                <a:gd name="T51" fmla="*/ 357 h 370"/>
                <a:gd name="T52" fmla="*/ 171 w 323"/>
                <a:gd name="T53" fmla="*/ 345 h 370"/>
                <a:gd name="T54" fmla="*/ 184 w 323"/>
                <a:gd name="T55" fmla="*/ 351 h 370"/>
                <a:gd name="T56" fmla="*/ 196 w 323"/>
                <a:gd name="T57" fmla="*/ 358 h 370"/>
                <a:gd name="T58" fmla="*/ 207 w 323"/>
                <a:gd name="T59" fmla="*/ 369 h 370"/>
                <a:gd name="T60" fmla="*/ 213 w 323"/>
                <a:gd name="T61" fmla="*/ 369 h 370"/>
                <a:gd name="T62" fmla="*/ 227 w 323"/>
                <a:gd name="T63" fmla="*/ 358 h 370"/>
                <a:gd name="T64" fmla="*/ 234 w 323"/>
                <a:gd name="T65" fmla="*/ 349 h 370"/>
                <a:gd name="T66" fmla="*/ 230 w 323"/>
                <a:gd name="T67" fmla="*/ 332 h 370"/>
                <a:gd name="T68" fmla="*/ 234 w 323"/>
                <a:gd name="T69" fmla="*/ 323 h 370"/>
                <a:gd name="T70" fmla="*/ 235 w 323"/>
                <a:gd name="T71" fmla="*/ 311 h 370"/>
                <a:gd name="T72" fmla="*/ 246 w 323"/>
                <a:gd name="T73" fmla="*/ 307 h 370"/>
                <a:gd name="T74" fmla="*/ 255 w 323"/>
                <a:gd name="T75" fmla="*/ 309 h 370"/>
                <a:gd name="T76" fmla="*/ 254 w 323"/>
                <a:gd name="T77" fmla="*/ 297 h 370"/>
                <a:gd name="T78" fmla="*/ 258 w 323"/>
                <a:gd name="T79" fmla="*/ 284 h 370"/>
                <a:gd name="T80" fmla="*/ 269 w 323"/>
                <a:gd name="T81" fmla="*/ 273 h 370"/>
                <a:gd name="T82" fmla="*/ 274 w 323"/>
                <a:gd name="T83" fmla="*/ 259 h 370"/>
                <a:gd name="T84" fmla="*/ 297 w 323"/>
                <a:gd name="T85" fmla="*/ 253 h 370"/>
                <a:gd name="T86" fmla="*/ 314 w 323"/>
                <a:gd name="T87" fmla="*/ 234 h 370"/>
                <a:gd name="T88" fmla="*/ 315 w 323"/>
                <a:gd name="T89" fmla="*/ 215 h 370"/>
                <a:gd name="T90" fmla="*/ 315 w 323"/>
                <a:gd name="T91" fmla="*/ 203 h 370"/>
                <a:gd name="T92" fmla="*/ 319 w 323"/>
                <a:gd name="T93" fmla="*/ 194 h 370"/>
                <a:gd name="T94" fmla="*/ 320 w 323"/>
                <a:gd name="T95" fmla="*/ 169 h 370"/>
                <a:gd name="T96" fmla="*/ 319 w 323"/>
                <a:gd name="T97" fmla="*/ 144 h 370"/>
                <a:gd name="T98" fmla="*/ 316 w 323"/>
                <a:gd name="T99" fmla="*/ 1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3" h="370">
                  <a:moveTo>
                    <a:pt x="319" y="132"/>
                  </a:moveTo>
                  <a:lnTo>
                    <a:pt x="323" y="129"/>
                  </a:lnTo>
                  <a:lnTo>
                    <a:pt x="301" y="4"/>
                  </a:lnTo>
                  <a:lnTo>
                    <a:pt x="301" y="0"/>
                  </a:lnTo>
                  <a:lnTo>
                    <a:pt x="265" y="21"/>
                  </a:lnTo>
                  <a:lnTo>
                    <a:pt x="251" y="31"/>
                  </a:lnTo>
                  <a:lnTo>
                    <a:pt x="246" y="35"/>
                  </a:lnTo>
                  <a:lnTo>
                    <a:pt x="241" y="42"/>
                  </a:lnTo>
                  <a:lnTo>
                    <a:pt x="234" y="51"/>
                  </a:lnTo>
                  <a:lnTo>
                    <a:pt x="222" y="62"/>
                  </a:lnTo>
                  <a:lnTo>
                    <a:pt x="209" y="63"/>
                  </a:lnTo>
                  <a:lnTo>
                    <a:pt x="204" y="62"/>
                  </a:lnTo>
                  <a:lnTo>
                    <a:pt x="190" y="69"/>
                  </a:lnTo>
                  <a:lnTo>
                    <a:pt x="184" y="73"/>
                  </a:lnTo>
                  <a:lnTo>
                    <a:pt x="177" y="75"/>
                  </a:lnTo>
                  <a:lnTo>
                    <a:pt x="171" y="79"/>
                  </a:lnTo>
                  <a:lnTo>
                    <a:pt x="166" y="78"/>
                  </a:lnTo>
                  <a:lnTo>
                    <a:pt x="158" y="75"/>
                  </a:lnTo>
                  <a:lnTo>
                    <a:pt x="146" y="75"/>
                  </a:lnTo>
                  <a:lnTo>
                    <a:pt x="139" y="81"/>
                  </a:lnTo>
                  <a:lnTo>
                    <a:pt x="134" y="79"/>
                  </a:lnTo>
                  <a:lnTo>
                    <a:pt x="139" y="74"/>
                  </a:lnTo>
                  <a:lnTo>
                    <a:pt x="150" y="71"/>
                  </a:lnTo>
                  <a:lnTo>
                    <a:pt x="144" y="65"/>
                  </a:lnTo>
                  <a:lnTo>
                    <a:pt x="138" y="71"/>
                  </a:lnTo>
                  <a:lnTo>
                    <a:pt x="131" y="70"/>
                  </a:lnTo>
                  <a:lnTo>
                    <a:pt x="125" y="65"/>
                  </a:lnTo>
                  <a:lnTo>
                    <a:pt x="116" y="63"/>
                  </a:lnTo>
                  <a:lnTo>
                    <a:pt x="111" y="60"/>
                  </a:lnTo>
                  <a:lnTo>
                    <a:pt x="97" y="59"/>
                  </a:lnTo>
                  <a:lnTo>
                    <a:pt x="96" y="56"/>
                  </a:lnTo>
                  <a:lnTo>
                    <a:pt x="66" y="62"/>
                  </a:lnTo>
                  <a:lnTo>
                    <a:pt x="0" y="73"/>
                  </a:lnTo>
                  <a:lnTo>
                    <a:pt x="12" y="163"/>
                  </a:lnTo>
                  <a:lnTo>
                    <a:pt x="31" y="327"/>
                  </a:lnTo>
                  <a:lnTo>
                    <a:pt x="39" y="322"/>
                  </a:lnTo>
                  <a:lnTo>
                    <a:pt x="44" y="327"/>
                  </a:lnTo>
                  <a:lnTo>
                    <a:pt x="55" y="323"/>
                  </a:lnTo>
                  <a:lnTo>
                    <a:pt x="70" y="330"/>
                  </a:lnTo>
                  <a:lnTo>
                    <a:pt x="74" y="337"/>
                  </a:lnTo>
                  <a:lnTo>
                    <a:pt x="83" y="349"/>
                  </a:lnTo>
                  <a:lnTo>
                    <a:pt x="90" y="350"/>
                  </a:lnTo>
                  <a:lnTo>
                    <a:pt x="102" y="349"/>
                  </a:lnTo>
                  <a:lnTo>
                    <a:pt x="106" y="350"/>
                  </a:lnTo>
                  <a:lnTo>
                    <a:pt x="119" y="360"/>
                  </a:lnTo>
                  <a:lnTo>
                    <a:pt x="125" y="360"/>
                  </a:lnTo>
                  <a:lnTo>
                    <a:pt x="130" y="353"/>
                  </a:lnTo>
                  <a:lnTo>
                    <a:pt x="135" y="353"/>
                  </a:lnTo>
                  <a:lnTo>
                    <a:pt x="143" y="354"/>
                  </a:lnTo>
                  <a:lnTo>
                    <a:pt x="150" y="360"/>
                  </a:lnTo>
                  <a:lnTo>
                    <a:pt x="155" y="357"/>
                  </a:lnTo>
                  <a:lnTo>
                    <a:pt x="161" y="357"/>
                  </a:lnTo>
                  <a:lnTo>
                    <a:pt x="165" y="350"/>
                  </a:lnTo>
                  <a:lnTo>
                    <a:pt x="171" y="345"/>
                  </a:lnTo>
                  <a:lnTo>
                    <a:pt x="178" y="341"/>
                  </a:lnTo>
                  <a:lnTo>
                    <a:pt x="184" y="351"/>
                  </a:lnTo>
                  <a:lnTo>
                    <a:pt x="189" y="358"/>
                  </a:lnTo>
                  <a:lnTo>
                    <a:pt x="196" y="358"/>
                  </a:lnTo>
                  <a:lnTo>
                    <a:pt x="201" y="364"/>
                  </a:lnTo>
                  <a:lnTo>
                    <a:pt x="207" y="369"/>
                  </a:lnTo>
                  <a:lnTo>
                    <a:pt x="207" y="370"/>
                  </a:lnTo>
                  <a:lnTo>
                    <a:pt x="213" y="369"/>
                  </a:lnTo>
                  <a:lnTo>
                    <a:pt x="222" y="365"/>
                  </a:lnTo>
                  <a:lnTo>
                    <a:pt x="227" y="358"/>
                  </a:lnTo>
                  <a:lnTo>
                    <a:pt x="227" y="353"/>
                  </a:lnTo>
                  <a:lnTo>
                    <a:pt x="234" y="349"/>
                  </a:lnTo>
                  <a:lnTo>
                    <a:pt x="232" y="337"/>
                  </a:lnTo>
                  <a:lnTo>
                    <a:pt x="230" y="332"/>
                  </a:lnTo>
                  <a:lnTo>
                    <a:pt x="231" y="326"/>
                  </a:lnTo>
                  <a:lnTo>
                    <a:pt x="234" y="323"/>
                  </a:lnTo>
                  <a:lnTo>
                    <a:pt x="234" y="316"/>
                  </a:lnTo>
                  <a:lnTo>
                    <a:pt x="235" y="311"/>
                  </a:lnTo>
                  <a:lnTo>
                    <a:pt x="241" y="304"/>
                  </a:lnTo>
                  <a:lnTo>
                    <a:pt x="246" y="307"/>
                  </a:lnTo>
                  <a:lnTo>
                    <a:pt x="253" y="316"/>
                  </a:lnTo>
                  <a:lnTo>
                    <a:pt x="255" y="309"/>
                  </a:lnTo>
                  <a:lnTo>
                    <a:pt x="258" y="304"/>
                  </a:lnTo>
                  <a:lnTo>
                    <a:pt x="254" y="297"/>
                  </a:lnTo>
                  <a:lnTo>
                    <a:pt x="258" y="291"/>
                  </a:lnTo>
                  <a:lnTo>
                    <a:pt x="258" y="284"/>
                  </a:lnTo>
                  <a:lnTo>
                    <a:pt x="261" y="278"/>
                  </a:lnTo>
                  <a:lnTo>
                    <a:pt x="269" y="273"/>
                  </a:lnTo>
                  <a:lnTo>
                    <a:pt x="269" y="268"/>
                  </a:lnTo>
                  <a:lnTo>
                    <a:pt x="274" y="259"/>
                  </a:lnTo>
                  <a:lnTo>
                    <a:pt x="285" y="263"/>
                  </a:lnTo>
                  <a:lnTo>
                    <a:pt x="297" y="253"/>
                  </a:lnTo>
                  <a:lnTo>
                    <a:pt x="305" y="240"/>
                  </a:lnTo>
                  <a:lnTo>
                    <a:pt x="314" y="234"/>
                  </a:lnTo>
                  <a:lnTo>
                    <a:pt x="316" y="221"/>
                  </a:lnTo>
                  <a:lnTo>
                    <a:pt x="315" y="215"/>
                  </a:lnTo>
                  <a:lnTo>
                    <a:pt x="316" y="209"/>
                  </a:lnTo>
                  <a:lnTo>
                    <a:pt x="315" y="203"/>
                  </a:lnTo>
                  <a:lnTo>
                    <a:pt x="318" y="203"/>
                  </a:lnTo>
                  <a:lnTo>
                    <a:pt x="319" y="194"/>
                  </a:lnTo>
                  <a:lnTo>
                    <a:pt x="318" y="188"/>
                  </a:lnTo>
                  <a:lnTo>
                    <a:pt x="320" y="169"/>
                  </a:lnTo>
                  <a:lnTo>
                    <a:pt x="323" y="162"/>
                  </a:lnTo>
                  <a:lnTo>
                    <a:pt x="319" y="144"/>
                  </a:lnTo>
                  <a:lnTo>
                    <a:pt x="315" y="139"/>
                  </a:lnTo>
                  <a:lnTo>
                    <a:pt x="316" y="132"/>
                  </a:lnTo>
                  <a:lnTo>
                    <a:pt x="319" y="132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925077" y="260467"/>
              <a:ext cx="645218" cy="397972"/>
            </a:xfrm>
            <a:custGeom>
              <a:avLst/>
              <a:gdLst>
                <a:gd name="T0" fmla="*/ 507 w 507"/>
                <a:gd name="T1" fmla="*/ 301 h 313"/>
                <a:gd name="T2" fmla="*/ 505 w 507"/>
                <a:gd name="T3" fmla="*/ 289 h 313"/>
                <a:gd name="T4" fmla="*/ 505 w 507"/>
                <a:gd name="T5" fmla="*/ 282 h 313"/>
                <a:gd name="T6" fmla="*/ 504 w 507"/>
                <a:gd name="T7" fmla="*/ 275 h 313"/>
                <a:gd name="T8" fmla="*/ 496 w 507"/>
                <a:gd name="T9" fmla="*/ 266 h 313"/>
                <a:gd name="T10" fmla="*/ 494 w 507"/>
                <a:gd name="T11" fmla="*/ 259 h 313"/>
                <a:gd name="T12" fmla="*/ 494 w 507"/>
                <a:gd name="T13" fmla="*/ 252 h 313"/>
                <a:gd name="T14" fmla="*/ 492 w 507"/>
                <a:gd name="T15" fmla="*/ 247 h 313"/>
                <a:gd name="T16" fmla="*/ 490 w 507"/>
                <a:gd name="T17" fmla="*/ 224 h 313"/>
                <a:gd name="T18" fmla="*/ 492 w 507"/>
                <a:gd name="T19" fmla="*/ 217 h 313"/>
                <a:gd name="T20" fmla="*/ 489 w 507"/>
                <a:gd name="T21" fmla="*/ 210 h 313"/>
                <a:gd name="T22" fmla="*/ 489 w 507"/>
                <a:gd name="T23" fmla="*/ 202 h 313"/>
                <a:gd name="T24" fmla="*/ 488 w 507"/>
                <a:gd name="T25" fmla="*/ 189 h 313"/>
                <a:gd name="T26" fmla="*/ 488 w 507"/>
                <a:gd name="T27" fmla="*/ 176 h 313"/>
                <a:gd name="T28" fmla="*/ 485 w 507"/>
                <a:gd name="T29" fmla="*/ 170 h 313"/>
                <a:gd name="T30" fmla="*/ 486 w 507"/>
                <a:gd name="T31" fmla="*/ 164 h 313"/>
                <a:gd name="T32" fmla="*/ 486 w 507"/>
                <a:gd name="T33" fmla="*/ 157 h 313"/>
                <a:gd name="T34" fmla="*/ 484 w 507"/>
                <a:gd name="T35" fmla="*/ 144 h 313"/>
                <a:gd name="T36" fmla="*/ 475 w 507"/>
                <a:gd name="T37" fmla="*/ 125 h 313"/>
                <a:gd name="T38" fmla="*/ 477 w 507"/>
                <a:gd name="T39" fmla="*/ 122 h 313"/>
                <a:gd name="T40" fmla="*/ 469 w 507"/>
                <a:gd name="T41" fmla="*/ 101 h 313"/>
                <a:gd name="T42" fmla="*/ 469 w 507"/>
                <a:gd name="T43" fmla="*/ 95 h 313"/>
                <a:gd name="T44" fmla="*/ 469 w 507"/>
                <a:gd name="T45" fmla="*/ 83 h 313"/>
                <a:gd name="T46" fmla="*/ 467 w 507"/>
                <a:gd name="T47" fmla="*/ 79 h 313"/>
                <a:gd name="T48" fmla="*/ 469 w 507"/>
                <a:gd name="T49" fmla="*/ 73 h 313"/>
                <a:gd name="T50" fmla="*/ 467 w 507"/>
                <a:gd name="T51" fmla="*/ 61 h 313"/>
                <a:gd name="T52" fmla="*/ 470 w 507"/>
                <a:gd name="T53" fmla="*/ 49 h 313"/>
                <a:gd name="T54" fmla="*/ 469 w 507"/>
                <a:gd name="T55" fmla="*/ 44 h 313"/>
                <a:gd name="T56" fmla="*/ 463 w 507"/>
                <a:gd name="T57" fmla="*/ 26 h 313"/>
                <a:gd name="T58" fmla="*/ 462 w 507"/>
                <a:gd name="T59" fmla="*/ 21 h 313"/>
                <a:gd name="T60" fmla="*/ 462 w 507"/>
                <a:gd name="T61" fmla="*/ 21 h 313"/>
                <a:gd name="T62" fmla="*/ 463 w 507"/>
                <a:gd name="T63" fmla="*/ 17 h 313"/>
                <a:gd name="T64" fmla="*/ 405 w 507"/>
                <a:gd name="T65" fmla="*/ 17 h 313"/>
                <a:gd name="T66" fmla="*/ 275 w 507"/>
                <a:gd name="T67" fmla="*/ 14 h 313"/>
                <a:gd name="T68" fmla="*/ 122 w 507"/>
                <a:gd name="T69" fmla="*/ 7 h 313"/>
                <a:gd name="T70" fmla="*/ 21 w 507"/>
                <a:gd name="T71" fmla="*/ 0 h 313"/>
                <a:gd name="T72" fmla="*/ 21 w 507"/>
                <a:gd name="T73" fmla="*/ 3 h 313"/>
                <a:gd name="T74" fmla="*/ 0 w 507"/>
                <a:gd name="T75" fmla="*/ 295 h 313"/>
                <a:gd name="T76" fmla="*/ 121 w 507"/>
                <a:gd name="T77" fmla="*/ 304 h 313"/>
                <a:gd name="T78" fmla="*/ 255 w 507"/>
                <a:gd name="T79" fmla="*/ 310 h 313"/>
                <a:gd name="T80" fmla="*/ 381 w 507"/>
                <a:gd name="T81" fmla="*/ 313 h 313"/>
                <a:gd name="T82" fmla="*/ 507 w 507"/>
                <a:gd name="T83" fmla="*/ 313 h 313"/>
                <a:gd name="T84" fmla="*/ 505 w 507"/>
                <a:gd name="T85" fmla="*/ 306 h 313"/>
                <a:gd name="T86" fmla="*/ 507 w 507"/>
                <a:gd name="T87" fmla="*/ 30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7" h="313">
                  <a:moveTo>
                    <a:pt x="507" y="301"/>
                  </a:moveTo>
                  <a:lnTo>
                    <a:pt x="505" y="289"/>
                  </a:lnTo>
                  <a:lnTo>
                    <a:pt x="505" y="282"/>
                  </a:lnTo>
                  <a:lnTo>
                    <a:pt x="504" y="275"/>
                  </a:lnTo>
                  <a:lnTo>
                    <a:pt x="496" y="266"/>
                  </a:lnTo>
                  <a:lnTo>
                    <a:pt x="494" y="259"/>
                  </a:lnTo>
                  <a:lnTo>
                    <a:pt x="494" y="252"/>
                  </a:lnTo>
                  <a:lnTo>
                    <a:pt x="492" y="247"/>
                  </a:lnTo>
                  <a:lnTo>
                    <a:pt x="490" y="224"/>
                  </a:lnTo>
                  <a:lnTo>
                    <a:pt x="492" y="217"/>
                  </a:lnTo>
                  <a:lnTo>
                    <a:pt x="489" y="210"/>
                  </a:lnTo>
                  <a:lnTo>
                    <a:pt x="489" y="202"/>
                  </a:lnTo>
                  <a:lnTo>
                    <a:pt x="488" y="189"/>
                  </a:lnTo>
                  <a:lnTo>
                    <a:pt x="488" y="176"/>
                  </a:lnTo>
                  <a:lnTo>
                    <a:pt x="485" y="170"/>
                  </a:lnTo>
                  <a:lnTo>
                    <a:pt x="486" y="164"/>
                  </a:lnTo>
                  <a:lnTo>
                    <a:pt x="486" y="157"/>
                  </a:lnTo>
                  <a:lnTo>
                    <a:pt x="484" y="144"/>
                  </a:lnTo>
                  <a:lnTo>
                    <a:pt x="475" y="125"/>
                  </a:lnTo>
                  <a:lnTo>
                    <a:pt x="477" y="122"/>
                  </a:lnTo>
                  <a:lnTo>
                    <a:pt x="469" y="101"/>
                  </a:lnTo>
                  <a:lnTo>
                    <a:pt x="469" y="95"/>
                  </a:lnTo>
                  <a:lnTo>
                    <a:pt x="469" y="83"/>
                  </a:lnTo>
                  <a:lnTo>
                    <a:pt x="467" y="79"/>
                  </a:lnTo>
                  <a:lnTo>
                    <a:pt x="469" y="73"/>
                  </a:lnTo>
                  <a:lnTo>
                    <a:pt x="467" y="61"/>
                  </a:lnTo>
                  <a:lnTo>
                    <a:pt x="470" y="49"/>
                  </a:lnTo>
                  <a:lnTo>
                    <a:pt x="469" y="44"/>
                  </a:lnTo>
                  <a:lnTo>
                    <a:pt x="463" y="26"/>
                  </a:lnTo>
                  <a:lnTo>
                    <a:pt x="462" y="21"/>
                  </a:lnTo>
                  <a:lnTo>
                    <a:pt x="462" y="21"/>
                  </a:lnTo>
                  <a:lnTo>
                    <a:pt x="463" y="17"/>
                  </a:lnTo>
                  <a:lnTo>
                    <a:pt x="405" y="17"/>
                  </a:lnTo>
                  <a:lnTo>
                    <a:pt x="275" y="14"/>
                  </a:lnTo>
                  <a:lnTo>
                    <a:pt x="122" y="7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0" y="295"/>
                  </a:lnTo>
                  <a:lnTo>
                    <a:pt x="121" y="304"/>
                  </a:lnTo>
                  <a:lnTo>
                    <a:pt x="255" y="310"/>
                  </a:lnTo>
                  <a:lnTo>
                    <a:pt x="381" y="313"/>
                  </a:lnTo>
                  <a:lnTo>
                    <a:pt x="507" y="313"/>
                  </a:lnTo>
                  <a:lnTo>
                    <a:pt x="505" y="306"/>
                  </a:lnTo>
                  <a:lnTo>
                    <a:pt x="507" y="301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356985" y="897752"/>
              <a:ext cx="622741" cy="962538"/>
            </a:xfrm>
            <a:custGeom>
              <a:avLst/>
              <a:gdLst>
                <a:gd name="T0" fmla="*/ 279 w 490"/>
                <a:gd name="T1" fmla="*/ 47 h 758"/>
                <a:gd name="T2" fmla="*/ 192 w 490"/>
                <a:gd name="T3" fmla="*/ 29 h 758"/>
                <a:gd name="T4" fmla="*/ 69 w 490"/>
                <a:gd name="T5" fmla="*/ 0 h 758"/>
                <a:gd name="T6" fmla="*/ 16 w 490"/>
                <a:gd name="T7" fmla="*/ 221 h 758"/>
                <a:gd name="T8" fmla="*/ 0 w 490"/>
                <a:gd name="T9" fmla="*/ 286 h 758"/>
                <a:gd name="T10" fmla="*/ 227 w 490"/>
                <a:gd name="T11" fmla="*/ 617 h 758"/>
                <a:gd name="T12" fmla="*/ 323 w 490"/>
                <a:gd name="T13" fmla="*/ 758 h 758"/>
                <a:gd name="T14" fmla="*/ 325 w 490"/>
                <a:gd name="T15" fmla="*/ 744 h 758"/>
                <a:gd name="T16" fmla="*/ 331 w 490"/>
                <a:gd name="T17" fmla="*/ 739 h 758"/>
                <a:gd name="T18" fmla="*/ 331 w 490"/>
                <a:gd name="T19" fmla="*/ 724 h 758"/>
                <a:gd name="T20" fmla="*/ 330 w 490"/>
                <a:gd name="T21" fmla="*/ 712 h 758"/>
                <a:gd name="T22" fmla="*/ 330 w 490"/>
                <a:gd name="T23" fmla="*/ 705 h 758"/>
                <a:gd name="T24" fmla="*/ 333 w 490"/>
                <a:gd name="T25" fmla="*/ 697 h 758"/>
                <a:gd name="T26" fmla="*/ 331 w 490"/>
                <a:gd name="T27" fmla="*/ 685 h 758"/>
                <a:gd name="T28" fmla="*/ 331 w 490"/>
                <a:gd name="T29" fmla="*/ 678 h 758"/>
                <a:gd name="T30" fmla="*/ 335 w 490"/>
                <a:gd name="T31" fmla="*/ 673 h 758"/>
                <a:gd name="T32" fmla="*/ 331 w 490"/>
                <a:gd name="T33" fmla="*/ 661 h 758"/>
                <a:gd name="T34" fmla="*/ 334 w 490"/>
                <a:gd name="T35" fmla="*/ 652 h 758"/>
                <a:gd name="T36" fmla="*/ 342 w 490"/>
                <a:gd name="T37" fmla="*/ 647 h 758"/>
                <a:gd name="T38" fmla="*/ 349 w 490"/>
                <a:gd name="T39" fmla="*/ 646 h 758"/>
                <a:gd name="T40" fmla="*/ 354 w 490"/>
                <a:gd name="T41" fmla="*/ 650 h 758"/>
                <a:gd name="T42" fmla="*/ 361 w 490"/>
                <a:gd name="T43" fmla="*/ 650 h 758"/>
                <a:gd name="T44" fmla="*/ 367 w 490"/>
                <a:gd name="T45" fmla="*/ 656 h 758"/>
                <a:gd name="T46" fmla="*/ 369 w 490"/>
                <a:gd name="T47" fmla="*/ 663 h 758"/>
                <a:gd name="T48" fmla="*/ 376 w 490"/>
                <a:gd name="T49" fmla="*/ 665 h 758"/>
                <a:gd name="T50" fmla="*/ 383 w 490"/>
                <a:gd name="T51" fmla="*/ 658 h 758"/>
                <a:gd name="T52" fmla="*/ 390 w 490"/>
                <a:gd name="T53" fmla="*/ 648 h 758"/>
                <a:gd name="T54" fmla="*/ 403 w 490"/>
                <a:gd name="T55" fmla="*/ 573 h 758"/>
                <a:gd name="T56" fmla="*/ 490 w 490"/>
                <a:gd name="T57" fmla="*/ 88 h 758"/>
                <a:gd name="T58" fmla="*/ 394 w 490"/>
                <a:gd name="T59" fmla="*/ 72 h 758"/>
                <a:gd name="T60" fmla="*/ 279 w 490"/>
                <a:gd name="T61" fmla="*/ 47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0" h="758">
                  <a:moveTo>
                    <a:pt x="279" y="47"/>
                  </a:moveTo>
                  <a:lnTo>
                    <a:pt x="192" y="29"/>
                  </a:lnTo>
                  <a:lnTo>
                    <a:pt x="69" y="0"/>
                  </a:lnTo>
                  <a:lnTo>
                    <a:pt x="16" y="221"/>
                  </a:lnTo>
                  <a:lnTo>
                    <a:pt x="0" y="286"/>
                  </a:lnTo>
                  <a:lnTo>
                    <a:pt x="227" y="617"/>
                  </a:lnTo>
                  <a:lnTo>
                    <a:pt x="323" y="758"/>
                  </a:lnTo>
                  <a:lnTo>
                    <a:pt x="325" y="744"/>
                  </a:lnTo>
                  <a:lnTo>
                    <a:pt x="331" y="739"/>
                  </a:lnTo>
                  <a:lnTo>
                    <a:pt x="331" y="724"/>
                  </a:lnTo>
                  <a:lnTo>
                    <a:pt x="330" y="712"/>
                  </a:lnTo>
                  <a:lnTo>
                    <a:pt x="330" y="705"/>
                  </a:lnTo>
                  <a:lnTo>
                    <a:pt x="333" y="697"/>
                  </a:lnTo>
                  <a:lnTo>
                    <a:pt x="331" y="685"/>
                  </a:lnTo>
                  <a:lnTo>
                    <a:pt x="331" y="678"/>
                  </a:lnTo>
                  <a:lnTo>
                    <a:pt x="335" y="673"/>
                  </a:lnTo>
                  <a:lnTo>
                    <a:pt x="331" y="661"/>
                  </a:lnTo>
                  <a:lnTo>
                    <a:pt x="334" y="652"/>
                  </a:lnTo>
                  <a:lnTo>
                    <a:pt x="342" y="647"/>
                  </a:lnTo>
                  <a:lnTo>
                    <a:pt x="349" y="646"/>
                  </a:lnTo>
                  <a:lnTo>
                    <a:pt x="354" y="650"/>
                  </a:lnTo>
                  <a:lnTo>
                    <a:pt x="361" y="650"/>
                  </a:lnTo>
                  <a:lnTo>
                    <a:pt x="367" y="656"/>
                  </a:lnTo>
                  <a:lnTo>
                    <a:pt x="369" y="663"/>
                  </a:lnTo>
                  <a:lnTo>
                    <a:pt x="376" y="665"/>
                  </a:lnTo>
                  <a:lnTo>
                    <a:pt x="383" y="658"/>
                  </a:lnTo>
                  <a:lnTo>
                    <a:pt x="390" y="648"/>
                  </a:lnTo>
                  <a:lnTo>
                    <a:pt x="403" y="573"/>
                  </a:lnTo>
                  <a:lnTo>
                    <a:pt x="490" y="88"/>
                  </a:lnTo>
                  <a:lnTo>
                    <a:pt x="394" y="72"/>
                  </a:lnTo>
                  <a:lnTo>
                    <a:pt x="279" y="47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4094755" y="520934"/>
              <a:ext cx="736448" cy="547377"/>
            </a:xfrm>
            <a:custGeom>
              <a:avLst/>
              <a:gdLst>
                <a:gd name="T0" fmla="*/ 452 w 579"/>
                <a:gd name="T1" fmla="*/ 404 h 431"/>
                <a:gd name="T2" fmla="*/ 452 w 579"/>
                <a:gd name="T3" fmla="*/ 379 h 431"/>
                <a:gd name="T4" fmla="*/ 463 w 579"/>
                <a:gd name="T5" fmla="*/ 358 h 431"/>
                <a:gd name="T6" fmla="*/ 443 w 579"/>
                <a:gd name="T7" fmla="*/ 279 h 431"/>
                <a:gd name="T8" fmla="*/ 441 w 579"/>
                <a:gd name="T9" fmla="*/ 205 h 431"/>
                <a:gd name="T10" fmla="*/ 418 w 579"/>
                <a:gd name="T11" fmla="*/ 130 h 431"/>
                <a:gd name="T12" fmla="*/ 413 w 579"/>
                <a:gd name="T13" fmla="*/ 120 h 431"/>
                <a:gd name="T14" fmla="*/ 402 w 579"/>
                <a:gd name="T15" fmla="*/ 89 h 431"/>
                <a:gd name="T16" fmla="*/ 404 w 579"/>
                <a:gd name="T17" fmla="*/ 67 h 431"/>
                <a:gd name="T18" fmla="*/ 399 w 579"/>
                <a:gd name="T19" fmla="*/ 47 h 431"/>
                <a:gd name="T20" fmla="*/ 391 w 579"/>
                <a:gd name="T21" fmla="*/ 20 h 431"/>
                <a:gd name="T22" fmla="*/ 386 w 579"/>
                <a:gd name="T23" fmla="*/ 2 h 431"/>
                <a:gd name="T24" fmla="*/ 293 w 579"/>
                <a:gd name="T25" fmla="*/ 23 h 431"/>
                <a:gd name="T26" fmla="*/ 252 w 579"/>
                <a:gd name="T27" fmla="*/ 53 h 431"/>
                <a:gd name="T28" fmla="*/ 223 w 579"/>
                <a:gd name="T29" fmla="*/ 107 h 431"/>
                <a:gd name="T30" fmla="*/ 203 w 579"/>
                <a:gd name="T31" fmla="*/ 128 h 431"/>
                <a:gd name="T32" fmla="*/ 209 w 579"/>
                <a:gd name="T33" fmla="*/ 143 h 431"/>
                <a:gd name="T34" fmla="*/ 215 w 579"/>
                <a:gd name="T35" fmla="*/ 142 h 431"/>
                <a:gd name="T36" fmla="*/ 218 w 579"/>
                <a:gd name="T37" fmla="*/ 150 h 431"/>
                <a:gd name="T38" fmla="*/ 219 w 579"/>
                <a:gd name="T39" fmla="*/ 169 h 431"/>
                <a:gd name="T40" fmla="*/ 218 w 579"/>
                <a:gd name="T41" fmla="*/ 188 h 431"/>
                <a:gd name="T42" fmla="*/ 196 w 579"/>
                <a:gd name="T43" fmla="*/ 201 h 431"/>
                <a:gd name="T44" fmla="*/ 182 w 579"/>
                <a:gd name="T45" fmla="*/ 218 h 431"/>
                <a:gd name="T46" fmla="*/ 160 w 579"/>
                <a:gd name="T47" fmla="*/ 223 h 431"/>
                <a:gd name="T48" fmla="*/ 119 w 579"/>
                <a:gd name="T49" fmla="*/ 226 h 431"/>
                <a:gd name="T50" fmla="*/ 57 w 579"/>
                <a:gd name="T51" fmla="*/ 238 h 431"/>
                <a:gd name="T52" fmla="*/ 38 w 579"/>
                <a:gd name="T53" fmla="*/ 247 h 431"/>
                <a:gd name="T54" fmla="*/ 35 w 579"/>
                <a:gd name="T55" fmla="*/ 262 h 431"/>
                <a:gd name="T56" fmla="*/ 48 w 579"/>
                <a:gd name="T57" fmla="*/ 272 h 431"/>
                <a:gd name="T58" fmla="*/ 53 w 579"/>
                <a:gd name="T59" fmla="*/ 296 h 431"/>
                <a:gd name="T60" fmla="*/ 34 w 579"/>
                <a:gd name="T61" fmla="*/ 320 h 431"/>
                <a:gd name="T62" fmla="*/ 3 w 579"/>
                <a:gd name="T63" fmla="*/ 356 h 431"/>
                <a:gd name="T64" fmla="*/ 4 w 579"/>
                <a:gd name="T65" fmla="*/ 383 h 431"/>
                <a:gd name="T66" fmla="*/ 251 w 579"/>
                <a:gd name="T67" fmla="*/ 334 h 431"/>
                <a:gd name="T68" fmla="*/ 324 w 579"/>
                <a:gd name="T69" fmla="*/ 323 h 431"/>
                <a:gd name="T70" fmla="*/ 339 w 579"/>
                <a:gd name="T71" fmla="*/ 333 h 431"/>
                <a:gd name="T72" fmla="*/ 352 w 579"/>
                <a:gd name="T73" fmla="*/ 358 h 431"/>
                <a:gd name="T74" fmla="*/ 376 w 579"/>
                <a:gd name="T75" fmla="*/ 368 h 431"/>
                <a:gd name="T76" fmla="*/ 437 w 579"/>
                <a:gd name="T77" fmla="*/ 376 h 431"/>
                <a:gd name="T78" fmla="*/ 431 w 579"/>
                <a:gd name="T79" fmla="*/ 362 h 431"/>
                <a:gd name="T80" fmla="*/ 441 w 579"/>
                <a:gd name="T81" fmla="*/ 381 h 431"/>
                <a:gd name="T82" fmla="*/ 443 w 579"/>
                <a:gd name="T83" fmla="*/ 414 h 431"/>
                <a:gd name="T84" fmla="*/ 565 w 579"/>
                <a:gd name="T85" fmla="*/ 354 h 431"/>
                <a:gd name="T86" fmla="*/ 544 w 579"/>
                <a:gd name="T87" fmla="*/ 372 h 431"/>
                <a:gd name="T88" fmla="*/ 539 w 579"/>
                <a:gd name="T89" fmla="*/ 368 h 431"/>
                <a:gd name="T90" fmla="*/ 551 w 579"/>
                <a:gd name="T91" fmla="*/ 346 h 431"/>
                <a:gd name="T92" fmla="*/ 501 w 579"/>
                <a:gd name="T93" fmla="*/ 377 h 431"/>
                <a:gd name="T94" fmla="*/ 486 w 579"/>
                <a:gd name="T95" fmla="*/ 385 h 431"/>
                <a:gd name="T96" fmla="*/ 462 w 579"/>
                <a:gd name="T97" fmla="*/ 396 h 431"/>
                <a:gd name="T98" fmla="*/ 454 w 579"/>
                <a:gd name="T99" fmla="*/ 407 h 431"/>
                <a:gd name="T100" fmla="*/ 440 w 579"/>
                <a:gd name="T101" fmla="*/ 427 h 431"/>
                <a:gd name="T102" fmla="*/ 448 w 579"/>
                <a:gd name="T103" fmla="*/ 431 h 431"/>
                <a:gd name="T104" fmla="*/ 486 w 579"/>
                <a:gd name="T105" fmla="*/ 413 h 431"/>
                <a:gd name="T106" fmla="*/ 512 w 579"/>
                <a:gd name="T107" fmla="*/ 396 h 431"/>
                <a:gd name="T108" fmla="*/ 532 w 579"/>
                <a:gd name="T109" fmla="*/ 388 h 431"/>
                <a:gd name="T110" fmla="*/ 552 w 579"/>
                <a:gd name="T111" fmla="*/ 373 h 431"/>
                <a:gd name="T112" fmla="*/ 579 w 579"/>
                <a:gd name="T113" fmla="*/ 349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9" h="431">
                  <a:moveTo>
                    <a:pt x="443" y="414"/>
                  </a:moveTo>
                  <a:lnTo>
                    <a:pt x="445" y="407"/>
                  </a:lnTo>
                  <a:lnTo>
                    <a:pt x="452" y="404"/>
                  </a:lnTo>
                  <a:lnTo>
                    <a:pt x="452" y="398"/>
                  </a:lnTo>
                  <a:lnTo>
                    <a:pt x="459" y="384"/>
                  </a:lnTo>
                  <a:lnTo>
                    <a:pt x="452" y="379"/>
                  </a:lnTo>
                  <a:lnTo>
                    <a:pt x="452" y="376"/>
                  </a:lnTo>
                  <a:lnTo>
                    <a:pt x="463" y="365"/>
                  </a:lnTo>
                  <a:lnTo>
                    <a:pt x="463" y="358"/>
                  </a:lnTo>
                  <a:lnTo>
                    <a:pt x="459" y="352"/>
                  </a:lnTo>
                  <a:lnTo>
                    <a:pt x="445" y="281"/>
                  </a:lnTo>
                  <a:lnTo>
                    <a:pt x="443" y="279"/>
                  </a:lnTo>
                  <a:lnTo>
                    <a:pt x="444" y="218"/>
                  </a:lnTo>
                  <a:lnTo>
                    <a:pt x="445" y="212"/>
                  </a:lnTo>
                  <a:lnTo>
                    <a:pt x="441" y="205"/>
                  </a:lnTo>
                  <a:lnTo>
                    <a:pt x="441" y="201"/>
                  </a:lnTo>
                  <a:lnTo>
                    <a:pt x="428" y="138"/>
                  </a:lnTo>
                  <a:lnTo>
                    <a:pt x="418" y="130"/>
                  </a:lnTo>
                  <a:lnTo>
                    <a:pt x="416" y="136"/>
                  </a:lnTo>
                  <a:lnTo>
                    <a:pt x="412" y="131"/>
                  </a:lnTo>
                  <a:lnTo>
                    <a:pt x="413" y="120"/>
                  </a:lnTo>
                  <a:lnTo>
                    <a:pt x="410" y="107"/>
                  </a:lnTo>
                  <a:lnTo>
                    <a:pt x="406" y="101"/>
                  </a:lnTo>
                  <a:lnTo>
                    <a:pt x="402" y="89"/>
                  </a:lnTo>
                  <a:lnTo>
                    <a:pt x="402" y="76"/>
                  </a:lnTo>
                  <a:lnTo>
                    <a:pt x="405" y="73"/>
                  </a:lnTo>
                  <a:lnTo>
                    <a:pt x="404" y="67"/>
                  </a:lnTo>
                  <a:lnTo>
                    <a:pt x="401" y="61"/>
                  </a:lnTo>
                  <a:lnTo>
                    <a:pt x="402" y="54"/>
                  </a:lnTo>
                  <a:lnTo>
                    <a:pt x="399" y="47"/>
                  </a:lnTo>
                  <a:lnTo>
                    <a:pt x="394" y="42"/>
                  </a:lnTo>
                  <a:lnTo>
                    <a:pt x="391" y="35"/>
                  </a:lnTo>
                  <a:lnTo>
                    <a:pt x="391" y="20"/>
                  </a:lnTo>
                  <a:lnTo>
                    <a:pt x="386" y="13"/>
                  </a:lnTo>
                  <a:lnTo>
                    <a:pt x="387" y="8"/>
                  </a:lnTo>
                  <a:lnTo>
                    <a:pt x="386" y="2"/>
                  </a:lnTo>
                  <a:lnTo>
                    <a:pt x="385" y="0"/>
                  </a:lnTo>
                  <a:lnTo>
                    <a:pt x="337" y="13"/>
                  </a:lnTo>
                  <a:lnTo>
                    <a:pt x="293" y="23"/>
                  </a:lnTo>
                  <a:lnTo>
                    <a:pt x="287" y="23"/>
                  </a:lnTo>
                  <a:lnTo>
                    <a:pt x="275" y="30"/>
                  </a:lnTo>
                  <a:lnTo>
                    <a:pt x="252" y="53"/>
                  </a:lnTo>
                  <a:lnTo>
                    <a:pt x="233" y="86"/>
                  </a:lnTo>
                  <a:lnTo>
                    <a:pt x="233" y="94"/>
                  </a:lnTo>
                  <a:lnTo>
                    <a:pt x="223" y="107"/>
                  </a:lnTo>
                  <a:lnTo>
                    <a:pt x="221" y="111"/>
                  </a:lnTo>
                  <a:lnTo>
                    <a:pt x="214" y="116"/>
                  </a:lnTo>
                  <a:lnTo>
                    <a:pt x="203" y="128"/>
                  </a:lnTo>
                  <a:lnTo>
                    <a:pt x="202" y="135"/>
                  </a:lnTo>
                  <a:lnTo>
                    <a:pt x="207" y="139"/>
                  </a:lnTo>
                  <a:lnTo>
                    <a:pt x="209" y="143"/>
                  </a:lnTo>
                  <a:lnTo>
                    <a:pt x="207" y="136"/>
                  </a:lnTo>
                  <a:lnTo>
                    <a:pt x="214" y="134"/>
                  </a:lnTo>
                  <a:lnTo>
                    <a:pt x="215" y="142"/>
                  </a:lnTo>
                  <a:lnTo>
                    <a:pt x="223" y="138"/>
                  </a:lnTo>
                  <a:lnTo>
                    <a:pt x="219" y="145"/>
                  </a:lnTo>
                  <a:lnTo>
                    <a:pt x="218" y="150"/>
                  </a:lnTo>
                  <a:lnTo>
                    <a:pt x="213" y="153"/>
                  </a:lnTo>
                  <a:lnTo>
                    <a:pt x="218" y="165"/>
                  </a:lnTo>
                  <a:lnTo>
                    <a:pt x="219" y="169"/>
                  </a:lnTo>
                  <a:lnTo>
                    <a:pt x="222" y="176"/>
                  </a:lnTo>
                  <a:lnTo>
                    <a:pt x="222" y="182"/>
                  </a:lnTo>
                  <a:lnTo>
                    <a:pt x="218" y="188"/>
                  </a:lnTo>
                  <a:lnTo>
                    <a:pt x="211" y="188"/>
                  </a:lnTo>
                  <a:lnTo>
                    <a:pt x="205" y="196"/>
                  </a:lnTo>
                  <a:lnTo>
                    <a:pt x="196" y="201"/>
                  </a:lnTo>
                  <a:lnTo>
                    <a:pt x="194" y="208"/>
                  </a:lnTo>
                  <a:lnTo>
                    <a:pt x="188" y="214"/>
                  </a:lnTo>
                  <a:lnTo>
                    <a:pt x="182" y="218"/>
                  </a:lnTo>
                  <a:lnTo>
                    <a:pt x="177" y="223"/>
                  </a:lnTo>
                  <a:lnTo>
                    <a:pt x="173" y="222"/>
                  </a:lnTo>
                  <a:lnTo>
                    <a:pt x="160" y="223"/>
                  </a:lnTo>
                  <a:lnTo>
                    <a:pt x="148" y="226"/>
                  </a:lnTo>
                  <a:lnTo>
                    <a:pt x="136" y="233"/>
                  </a:lnTo>
                  <a:lnTo>
                    <a:pt x="119" y="226"/>
                  </a:lnTo>
                  <a:lnTo>
                    <a:pt x="94" y="227"/>
                  </a:lnTo>
                  <a:lnTo>
                    <a:pt x="69" y="233"/>
                  </a:lnTo>
                  <a:lnTo>
                    <a:pt x="57" y="238"/>
                  </a:lnTo>
                  <a:lnTo>
                    <a:pt x="50" y="241"/>
                  </a:lnTo>
                  <a:lnTo>
                    <a:pt x="43" y="243"/>
                  </a:lnTo>
                  <a:lnTo>
                    <a:pt x="38" y="247"/>
                  </a:lnTo>
                  <a:lnTo>
                    <a:pt x="31" y="250"/>
                  </a:lnTo>
                  <a:lnTo>
                    <a:pt x="31" y="250"/>
                  </a:lnTo>
                  <a:lnTo>
                    <a:pt x="35" y="262"/>
                  </a:lnTo>
                  <a:lnTo>
                    <a:pt x="34" y="266"/>
                  </a:lnTo>
                  <a:lnTo>
                    <a:pt x="48" y="269"/>
                  </a:lnTo>
                  <a:lnTo>
                    <a:pt x="48" y="272"/>
                  </a:lnTo>
                  <a:lnTo>
                    <a:pt x="45" y="276"/>
                  </a:lnTo>
                  <a:lnTo>
                    <a:pt x="53" y="289"/>
                  </a:lnTo>
                  <a:lnTo>
                    <a:pt x="53" y="296"/>
                  </a:lnTo>
                  <a:lnTo>
                    <a:pt x="42" y="308"/>
                  </a:lnTo>
                  <a:lnTo>
                    <a:pt x="39" y="315"/>
                  </a:lnTo>
                  <a:lnTo>
                    <a:pt x="34" y="320"/>
                  </a:lnTo>
                  <a:lnTo>
                    <a:pt x="26" y="329"/>
                  </a:lnTo>
                  <a:lnTo>
                    <a:pt x="16" y="341"/>
                  </a:lnTo>
                  <a:lnTo>
                    <a:pt x="3" y="356"/>
                  </a:lnTo>
                  <a:lnTo>
                    <a:pt x="0" y="357"/>
                  </a:lnTo>
                  <a:lnTo>
                    <a:pt x="0" y="360"/>
                  </a:lnTo>
                  <a:lnTo>
                    <a:pt x="4" y="383"/>
                  </a:lnTo>
                  <a:lnTo>
                    <a:pt x="62" y="372"/>
                  </a:lnTo>
                  <a:lnTo>
                    <a:pt x="150" y="354"/>
                  </a:lnTo>
                  <a:lnTo>
                    <a:pt x="251" y="334"/>
                  </a:lnTo>
                  <a:lnTo>
                    <a:pt x="317" y="319"/>
                  </a:lnTo>
                  <a:lnTo>
                    <a:pt x="317" y="319"/>
                  </a:lnTo>
                  <a:lnTo>
                    <a:pt x="324" y="323"/>
                  </a:lnTo>
                  <a:lnTo>
                    <a:pt x="326" y="329"/>
                  </a:lnTo>
                  <a:lnTo>
                    <a:pt x="332" y="327"/>
                  </a:lnTo>
                  <a:lnTo>
                    <a:pt x="339" y="333"/>
                  </a:lnTo>
                  <a:lnTo>
                    <a:pt x="345" y="346"/>
                  </a:lnTo>
                  <a:lnTo>
                    <a:pt x="347" y="352"/>
                  </a:lnTo>
                  <a:lnTo>
                    <a:pt x="352" y="358"/>
                  </a:lnTo>
                  <a:lnTo>
                    <a:pt x="363" y="364"/>
                  </a:lnTo>
                  <a:lnTo>
                    <a:pt x="368" y="364"/>
                  </a:lnTo>
                  <a:lnTo>
                    <a:pt x="376" y="368"/>
                  </a:lnTo>
                  <a:lnTo>
                    <a:pt x="376" y="369"/>
                  </a:lnTo>
                  <a:lnTo>
                    <a:pt x="441" y="391"/>
                  </a:lnTo>
                  <a:lnTo>
                    <a:pt x="437" y="376"/>
                  </a:lnTo>
                  <a:lnTo>
                    <a:pt x="431" y="369"/>
                  </a:lnTo>
                  <a:lnTo>
                    <a:pt x="429" y="364"/>
                  </a:lnTo>
                  <a:lnTo>
                    <a:pt x="431" y="362"/>
                  </a:lnTo>
                  <a:lnTo>
                    <a:pt x="432" y="368"/>
                  </a:lnTo>
                  <a:lnTo>
                    <a:pt x="439" y="372"/>
                  </a:lnTo>
                  <a:lnTo>
                    <a:pt x="441" y="381"/>
                  </a:lnTo>
                  <a:lnTo>
                    <a:pt x="443" y="400"/>
                  </a:lnTo>
                  <a:lnTo>
                    <a:pt x="440" y="414"/>
                  </a:lnTo>
                  <a:lnTo>
                    <a:pt x="443" y="414"/>
                  </a:lnTo>
                  <a:close/>
                  <a:moveTo>
                    <a:pt x="573" y="353"/>
                  </a:moveTo>
                  <a:lnTo>
                    <a:pt x="566" y="356"/>
                  </a:lnTo>
                  <a:lnTo>
                    <a:pt x="565" y="354"/>
                  </a:lnTo>
                  <a:lnTo>
                    <a:pt x="558" y="356"/>
                  </a:lnTo>
                  <a:lnTo>
                    <a:pt x="552" y="360"/>
                  </a:lnTo>
                  <a:lnTo>
                    <a:pt x="544" y="372"/>
                  </a:lnTo>
                  <a:lnTo>
                    <a:pt x="540" y="373"/>
                  </a:lnTo>
                  <a:lnTo>
                    <a:pt x="533" y="375"/>
                  </a:lnTo>
                  <a:lnTo>
                    <a:pt x="539" y="368"/>
                  </a:lnTo>
                  <a:lnTo>
                    <a:pt x="544" y="362"/>
                  </a:lnTo>
                  <a:lnTo>
                    <a:pt x="544" y="357"/>
                  </a:lnTo>
                  <a:lnTo>
                    <a:pt x="551" y="346"/>
                  </a:lnTo>
                  <a:lnTo>
                    <a:pt x="532" y="368"/>
                  </a:lnTo>
                  <a:lnTo>
                    <a:pt x="520" y="373"/>
                  </a:lnTo>
                  <a:lnTo>
                    <a:pt x="501" y="377"/>
                  </a:lnTo>
                  <a:lnTo>
                    <a:pt x="496" y="380"/>
                  </a:lnTo>
                  <a:lnTo>
                    <a:pt x="491" y="385"/>
                  </a:lnTo>
                  <a:lnTo>
                    <a:pt x="486" y="385"/>
                  </a:lnTo>
                  <a:lnTo>
                    <a:pt x="474" y="392"/>
                  </a:lnTo>
                  <a:lnTo>
                    <a:pt x="468" y="391"/>
                  </a:lnTo>
                  <a:lnTo>
                    <a:pt x="462" y="396"/>
                  </a:lnTo>
                  <a:lnTo>
                    <a:pt x="463" y="402"/>
                  </a:lnTo>
                  <a:lnTo>
                    <a:pt x="456" y="400"/>
                  </a:lnTo>
                  <a:lnTo>
                    <a:pt x="454" y="407"/>
                  </a:lnTo>
                  <a:lnTo>
                    <a:pt x="443" y="414"/>
                  </a:lnTo>
                  <a:lnTo>
                    <a:pt x="441" y="422"/>
                  </a:lnTo>
                  <a:lnTo>
                    <a:pt x="440" y="427"/>
                  </a:lnTo>
                  <a:lnTo>
                    <a:pt x="443" y="429"/>
                  </a:lnTo>
                  <a:lnTo>
                    <a:pt x="455" y="426"/>
                  </a:lnTo>
                  <a:lnTo>
                    <a:pt x="448" y="431"/>
                  </a:lnTo>
                  <a:lnTo>
                    <a:pt x="462" y="426"/>
                  </a:lnTo>
                  <a:lnTo>
                    <a:pt x="483" y="413"/>
                  </a:lnTo>
                  <a:lnTo>
                    <a:pt x="486" y="413"/>
                  </a:lnTo>
                  <a:lnTo>
                    <a:pt x="493" y="407"/>
                  </a:lnTo>
                  <a:lnTo>
                    <a:pt x="500" y="404"/>
                  </a:lnTo>
                  <a:lnTo>
                    <a:pt x="512" y="396"/>
                  </a:lnTo>
                  <a:lnTo>
                    <a:pt x="519" y="394"/>
                  </a:lnTo>
                  <a:lnTo>
                    <a:pt x="525" y="389"/>
                  </a:lnTo>
                  <a:lnTo>
                    <a:pt x="532" y="388"/>
                  </a:lnTo>
                  <a:lnTo>
                    <a:pt x="544" y="380"/>
                  </a:lnTo>
                  <a:lnTo>
                    <a:pt x="546" y="375"/>
                  </a:lnTo>
                  <a:lnTo>
                    <a:pt x="552" y="373"/>
                  </a:lnTo>
                  <a:lnTo>
                    <a:pt x="565" y="362"/>
                  </a:lnTo>
                  <a:lnTo>
                    <a:pt x="571" y="358"/>
                  </a:lnTo>
                  <a:lnTo>
                    <a:pt x="579" y="349"/>
                  </a:lnTo>
                  <a:lnTo>
                    <a:pt x="573" y="353"/>
                  </a:lnTo>
                  <a:close/>
                </a:path>
              </a:pathLst>
            </a:custGeom>
            <a:solidFill>
              <a:srgbClr val="536587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265315" y="1698986"/>
              <a:ext cx="678272" cy="710004"/>
            </a:xfrm>
            <a:custGeom>
              <a:avLst/>
              <a:gdLst>
                <a:gd name="T0" fmla="*/ 310 w 534"/>
                <a:gd name="T1" fmla="*/ 25 h 559"/>
                <a:gd name="T2" fmla="*/ 197 w 534"/>
                <a:gd name="T3" fmla="*/ 15 h 559"/>
                <a:gd name="T4" fmla="*/ 70 w 534"/>
                <a:gd name="T5" fmla="*/ 0 h 559"/>
                <a:gd name="T6" fmla="*/ 0 w 534"/>
                <a:gd name="T7" fmla="*/ 548 h 559"/>
                <a:gd name="T8" fmla="*/ 0 w 534"/>
                <a:gd name="T9" fmla="*/ 551 h 559"/>
                <a:gd name="T10" fmla="*/ 64 w 534"/>
                <a:gd name="T11" fmla="*/ 559 h 559"/>
                <a:gd name="T12" fmla="*/ 70 w 534"/>
                <a:gd name="T13" fmla="*/ 556 h 559"/>
                <a:gd name="T14" fmla="*/ 74 w 534"/>
                <a:gd name="T15" fmla="*/ 523 h 559"/>
                <a:gd name="T16" fmla="*/ 78 w 534"/>
                <a:gd name="T17" fmla="*/ 515 h 559"/>
                <a:gd name="T18" fmla="*/ 210 w 534"/>
                <a:gd name="T19" fmla="*/ 530 h 559"/>
                <a:gd name="T20" fmla="*/ 210 w 534"/>
                <a:gd name="T21" fmla="*/ 530 h 559"/>
                <a:gd name="T22" fmla="*/ 210 w 534"/>
                <a:gd name="T23" fmla="*/ 528 h 559"/>
                <a:gd name="T24" fmla="*/ 206 w 534"/>
                <a:gd name="T25" fmla="*/ 522 h 559"/>
                <a:gd name="T26" fmla="*/ 204 w 534"/>
                <a:gd name="T27" fmla="*/ 511 h 559"/>
                <a:gd name="T28" fmla="*/ 204 w 534"/>
                <a:gd name="T29" fmla="*/ 507 h 559"/>
                <a:gd name="T30" fmla="*/ 266 w 534"/>
                <a:gd name="T31" fmla="*/ 514 h 559"/>
                <a:gd name="T32" fmla="*/ 346 w 534"/>
                <a:gd name="T33" fmla="*/ 521 h 559"/>
                <a:gd name="T34" fmla="*/ 417 w 534"/>
                <a:gd name="T35" fmla="*/ 528 h 559"/>
                <a:gd name="T36" fmla="*/ 490 w 534"/>
                <a:gd name="T37" fmla="*/ 532 h 559"/>
                <a:gd name="T38" fmla="*/ 493 w 534"/>
                <a:gd name="T39" fmla="*/ 532 h 559"/>
                <a:gd name="T40" fmla="*/ 499 w 534"/>
                <a:gd name="T41" fmla="*/ 526 h 559"/>
                <a:gd name="T42" fmla="*/ 505 w 534"/>
                <a:gd name="T43" fmla="*/ 425 h 559"/>
                <a:gd name="T44" fmla="*/ 512 w 534"/>
                <a:gd name="T45" fmla="*/ 335 h 559"/>
                <a:gd name="T46" fmla="*/ 527 w 534"/>
                <a:gd name="T47" fmla="*/ 100 h 559"/>
                <a:gd name="T48" fmla="*/ 527 w 534"/>
                <a:gd name="T49" fmla="*/ 93 h 559"/>
                <a:gd name="T50" fmla="*/ 531 w 534"/>
                <a:gd name="T51" fmla="*/ 92 h 559"/>
                <a:gd name="T52" fmla="*/ 534 w 534"/>
                <a:gd name="T53" fmla="*/ 43 h 559"/>
                <a:gd name="T54" fmla="*/ 447 w 534"/>
                <a:gd name="T55" fmla="*/ 38 h 559"/>
                <a:gd name="T56" fmla="*/ 310 w 534"/>
                <a:gd name="T57" fmla="*/ 25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" h="559">
                  <a:moveTo>
                    <a:pt x="310" y="25"/>
                  </a:moveTo>
                  <a:lnTo>
                    <a:pt x="197" y="15"/>
                  </a:lnTo>
                  <a:lnTo>
                    <a:pt x="70" y="0"/>
                  </a:lnTo>
                  <a:lnTo>
                    <a:pt x="0" y="548"/>
                  </a:lnTo>
                  <a:lnTo>
                    <a:pt x="0" y="551"/>
                  </a:lnTo>
                  <a:lnTo>
                    <a:pt x="64" y="559"/>
                  </a:lnTo>
                  <a:lnTo>
                    <a:pt x="70" y="556"/>
                  </a:lnTo>
                  <a:lnTo>
                    <a:pt x="74" y="523"/>
                  </a:lnTo>
                  <a:lnTo>
                    <a:pt x="78" y="515"/>
                  </a:lnTo>
                  <a:lnTo>
                    <a:pt x="210" y="530"/>
                  </a:lnTo>
                  <a:lnTo>
                    <a:pt x="210" y="530"/>
                  </a:lnTo>
                  <a:lnTo>
                    <a:pt x="210" y="528"/>
                  </a:lnTo>
                  <a:lnTo>
                    <a:pt x="206" y="522"/>
                  </a:lnTo>
                  <a:lnTo>
                    <a:pt x="204" y="511"/>
                  </a:lnTo>
                  <a:lnTo>
                    <a:pt x="204" y="507"/>
                  </a:lnTo>
                  <a:lnTo>
                    <a:pt x="266" y="514"/>
                  </a:lnTo>
                  <a:lnTo>
                    <a:pt x="346" y="521"/>
                  </a:lnTo>
                  <a:lnTo>
                    <a:pt x="417" y="528"/>
                  </a:lnTo>
                  <a:lnTo>
                    <a:pt x="490" y="532"/>
                  </a:lnTo>
                  <a:lnTo>
                    <a:pt x="493" y="532"/>
                  </a:lnTo>
                  <a:lnTo>
                    <a:pt x="499" y="526"/>
                  </a:lnTo>
                  <a:lnTo>
                    <a:pt x="505" y="425"/>
                  </a:lnTo>
                  <a:lnTo>
                    <a:pt x="512" y="335"/>
                  </a:lnTo>
                  <a:lnTo>
                    <a:pt x="527" y="100"/>
                  </a:lnTo>
                  <a:lnTo>
                    <a:pt x="527" y="93"/>
                  </a:lnTo>
                  <a:lnTo>
                    <a:pt x="531" y="92"/>
                  </a:lnTo>
                  <a:lnTo>
                    <a:pt x="534" y="43"/>
                  </a:lnTo>
                  <a:lnTo>
                    <a:pt x="447" y="38"/>
                  </a:lnTo>
                  <a:lnTo>
                    <a:pt x="310" y="25"/>
                  </a:lnTo>
                  <a:close/>
                </a:path>
              </a:pathLst>
            </a:custGeom>
            <a:solidFill>
              <a:srgbClr val="CBDDFF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4544292" y="990304"/>
              <a:ext cx="130895" cy="300132"/>
            </a:xfrm>
            <a:custGeom>
              <a:avLst/>
              <a:gdLst>
                <a:gd name="T0" fmla="*/ 101 w 103"/>
                <a:gd name="T1" fmla="*/ 106 h 236"/>
                <a:gd name="T2" fmla="*/ 98 w 103"/>
                <a:gd name="T3" fmla="*/ 79 h 236"/>
                <a:gd name="T4" fmla="*/ 79 w 103"/>
                <a:gd name="T5" fmla="*/ 79 h 236"/>
                <a:gd name="T6" fmla="*/ 75 w 103"/>
                <a:gd name="T7" fmla="*/ 61 h 236"/>
                <a:gd name="T8" fmla="*/ 80 w 103"/>
                <a:gd name="T9" fmla="*/ 54 h 236"/>
                <a:gd name="T10" fmla="*/ 86 w 103"/>
                <a:gd name="T11" fmla="*/ 44 h 236"/>
                <a:gd name="T12" fmla="*/ 88 w 103"/>
                <a:gd name="T13" fmla="*/ 29 h 236"/>
                <a:gd name="T14" fmla="*/ 23 w 103"/>
                <a:gd name="T15" fmla="*/ 0 h 236"/>
                <a:gd name="T16" fmla="*/ 14 w 103"/>
                <a:gd name="T17" fmla="*/ 14 h 236"/>
                <a:gd name="T18" fmla="*/ 7 w 103"/>
                <a:gd name="T19" fmla="*/ 37 h 236"/>
                <a:gd name="T20" fmla="*/ 3 w 103"/>
                <a:gd name="T21" fmla="*/ 48 h 236"/>
                <a:gd name="T22" fmla="*/ 9 w 103"/>
                <a:gd name="T23" fmla="*/ 54 h 236"/>
                <a:gd name="T24" fmla="*/ 2 w 103"/>
                <a:gd name="T25" fmla="*/ 67 h 236"/>
                <a:gd name="T26" fmla="*/ 9 w 103"/>
                <a:gd name="T27" fmla="*/ 84 h 236"/>
                <a:gd name="T28" fmla="*/ 17 w 103"/>
                <a:gd name="T29" fmla="*/ 92 h 236"/>
                <a:gd name="T30" fmla="*/ 26 w 103"/>
                <a:gd name="T31" fmla="*/ 98 h 236"/>
                <a:gd name="T32" fmla="*/ 46 w 103"/>
                <a:gd name="T33" fmla="*/ 114 h 236"/>
                <a:gd name="T34" fmla="*/ 36 w 103"/>
                <a:gd name="T35" fmla="*/ 127 h 236"/>
                <a:gd name="T36" fmla="*/ 30 w 103"/>
                <a:gd name="T37" fmla="*/ 134 h 236"/>
                <a:gd name="T38" fmla="*/ 29 w 103"/>
                <a:gd name="T39" fmla="*/ 136 h 236"/>
                <a:gd name="T40" fmla="*/ 26 w 103"/>
                <a:gd name="T41" fmla="*/ 148 h 236"/>
                <a:gd name="T42" fmla="*/ 18 w 103"/>
                <a:gd name="T43" fmla="*/ 153 h 236"/>
                <a:gd name="T44" fmla="*/ 7 w 103"/>
                <a:gd name="T45" fmla="*/ 161 h 236"/>
                <a:gd name="T46" fmla="*/ 3 w 103"/>
                <a:gd name="T47" fmla="*/ 176 h 236"/>
                <a:gd name="T48" fmla="*/ 0 w 103"/>
                <a:gd name="T49" fmla="*/ 182 h 236"/>
                <a:gd name="T50" fmla="*/ 4 w 103"/>
                <a:gd name="T51" fmla="*/ 188 h 236"/>
                <a:gd name="T52" fmla="*/ 15 w 103"/>
                <a:gd name="T53" fmla="*/ 202 h 236"/>
                <a:gd name="T54" fmla="*/ 29 w 103"/>
                <a:gd name="T55" fmla="*/ 207 h 236"/>
                <a:gd name="T56" fmla="*/ 45 w 103"/>
                <a:gd name="T57" fmla="*/ 213 h 236"/>
                <a:gd name="T58" fmla="*/ 60 w 103"/>
                <a:gd name="T59" fmla="*/ 218 h 236"/>
                <a:gd name="T60" fmla="*/ 59 w 103"/>
                <a:gd name="T61" fmla="*/ 236 h 236"/>
                <a:gd name="T62" fmla="*/ 68 w 103"/>
                <a:gd name="T63" fmla="*/ 230 h 236"/>
                <a:gd name="T64" fmla="*/ 74 w 103"/>
                <a:gd name="T65" fmla="*/ 218 h 236"/>
                <a:gd name="T66" fmla="*/ 79 w 103"/>
                <a:gd name="T67" fmla="*/ 199 h 236"/>
                <a:gd name="T68" fmla="*/ 76 w 103"/>
                <a:gd name="T69" fmla="*/ 195 h 236"/>
                <a:gd name="T70" fmla="*/ 87 w 103"/>
                <a:gd name="T71" fmla="*/ 188 h 236"/>
                <a:gd name="T72" fmla="*/ 88 w 103"/>
                <a:gd name="T73" fmla="*/ 176 h 236"/>
                <a:gd name="T74" fmla="*/ 92 w 103"/>
                <a:gd name="T75" fmla="*/ 168 h 236"/>
                <a:gd name="T76" fmla="*/ 98 w 103"/>
                <a:gd name="T77" fmla="*/ 154 h 236"/>
                <a:gd name="T78" fmla="*/ 97 w 103"/>
                <a:gd name="T79" fmla="*/ 142 h 236"/>
                <a:gd name="T80" fmla="*/ 98 w 103"/>
                <a:gd name="T81" fmla="*/ 127 h 236"/>
                <a:gd name="T82" fmla="*/ 98 w 103"/>
                <a:gd name="T83" fmla="*/ 119 h 236"/>
                <a:gd name="T84" fmla="*/ 101 w 103"/>
                <a:gd name="T85" fmla="*/ 119 h 236"/>
                <a:gd name="T86" fmla="*/ 102 w 103"/>
                <a:gd name="T87" fmla="*/ 137 h 236"/>
                <a:gd name="T88" fmla="*/ 102 w 103"/>
                <a:gd name="T89" fmla="*/ 113 h 236"/>
                <a:gd name="T90" fmla="*/ 102 w 103"/>
                <a:gd name="T91" fmla="*/ 148 h 236"/>
                <a:gd name="T92" fmla="*/ 102 w 103"/>
                <a:gd name="T93" fmla="*/ 15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236">
                  <a:moveTo>
                    <a:pt x="102" y="113"/>
                  </a:moveTo>
                  <a:lnTo>
                    <a:pt x="101" y="106"/>
                  </a:lnTo>
                  <a:lnTo>
                    <a:pt x="101" y="87"/>
                  </a:lnTo>
                  <a:lnTo>
                    <a:pt x="98" y="79"/>
                  </a:lnTo>
                  <a:lnTo>
                    <a:pt x="86" y="77"/>
                  </a:lnTo>
                  <a:lnTo>
                    <a:pt x="79" y="79"/>
                  </a:lnTo>
                  <a:lnTo>
                    <a:pt x="75" y="79"/>
                  </a:lnTo>
                  <a:lnTo>
                    <a:pt x="75" y="61"/>
                  </a:lnTo>
                  <a:lnTo>
                    <a:pt x="79" y="53"/>
                  </a:lnTo>
                  <a:lnTo>
                    <a:pt x="80" y="54"/>
                  </a:lnTo>
                  <a:lnTo>
                    <a:pt x="86" y="48"/>
                  </a:lnTo>
                  <a:lnTo>
                    <a:pt x="86" y="44"/>
                  </a:lnTo>
                  <a:lnTo>
                    <a:pt x="88" y="35"/>
                  </a:lnTo>
                  <a:lnTo>
                    <a:pt x="88" y="29"/>
                  </a:lnTo>
                  <a:lnTo>
                    <a:pt x="88" y="22"/>
                  </a:lnTo>
                  <a:lnTo>
                    <a:pt x="23" y="0"/>
                  </a:lnTo>
                  <a:lnTo>
                    <a:pt x="17" y="8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7" y="37"/>
                  </a:lnTo>
                  <a:lnTo>
                    <a:pt x="0" y="42"/>
                  </a:lnTo>
                  <a:lnTo>
                    <a:pt x="3" y="48"/>
                  </a:lnTo>
                  <a:lnTo>
                    <a:pt x="6" y="49"/>
                  </a:lnTo>
                  <a:lnTo>
                    <a:pt x="9" y="54"/>
                  </a:lnTo>
                  <a:lnTo>
                    <a:pt x="7" y="61"/>
                  </a:lnTo>
                  <a:lnTo>
                    <a:pt x="2" y="67"/>
                  </a:lnTo>
                  <a:lnTo>
                    <a:pt x="4" y="77"/>
                  </a:lnTo>
                  <a:lnTo>
                    <a:pt x="9" y="84"/>
                  </a:lnTo>
                  <a:lnTo>
                    <a:pt x="15" y="85"/>
                  </a:lnTo>
                  <a:lnTo>
                    <a:pt x="17" y="92"/>
                  </a:lnTo>
                  <a:lnTo>
                    <a:pt x="23" y="96"/>
                  </a:lnTo>
                  <a:lnTo>
                    <a:pt x="26" y="98"/>
                  </a:lnTo>
                  <a:lnTo>
                    <a:pt x="33" y="103"/>
                  </a:lnTo>
                  <a:lnTo>
                    <a:pt x="46" y="114"/>
                  </a:lnTo>
                  <a:lnTo>
                    <a:pt x="44" y="121"/>
                  </a:lnTo>
                  <a:lnTo>
                    <a:pt x="36" y="127"/>
                  </a:lnTo>
                  <a:lnTo>
                    <a:pt x="32" y="133"/>
                  </a:lnTo>
                  <a:lnTo>
                    <a:pt x="30" y="134"/>
                  </a:lnTo>
                  <a:lnTo>
                    <a:pt x="30" y="134"/>
                  </a:lnTo>
                  <a:lnTo>
                    <a:pt x="29" y="136"/>
                  </a:lnTo>
                  <a:lnTo>
                    <a:pt x="26" y="142"/>
                  </a:lnTo>
                  <a:lnTo>
                    <a:pt x="26" y="148"/>
                  </a:lnTo>
                  <a:lnTo>
                    <a:pt x="19" y="153"/>
                  </a:lnTo>
                  <a:lnTo>
                    <a:pt x="18" y="153"/>
                  </a:lnTo>
                  <a:lnTo>
                    <a:pt x="14" y="156"/>
                  </a:lnTo>
                  <a:lnTo>
                    <a:pt x="7" y="161"/>
                  </a:lnTo>
                  <a:lnTo>
                    <a:pt x="4" y="167"/>
                  </a:lnTo>
                  <a:lnTo>
                    <a:pt x="3" y="176"/>
                  </a:lnTo>
                  <a:lnTo>
                    <a:pt x="2" y="180"/>
                  </a:lnTo>
                  <a:lnTo>
                    <a:pt x="0" y="182"/>
                  </a:lnTo>
                  <a:lnTo>
                    <a:pt x="4" y="188"/>
                  </a:lnTo>
                  <a:lnTo>
                    <a:pt x="4" y="188"/>
                  </a:lnTo>
                  <a:lnTo>
                    <a:pt x="4" y="191"/>
                  </a:lnTo>
                  <a:lnTo>
                    <a:pt x="15" y="202"/>
                  </a:lnTo>
                  <a:lnTo>
                    <a:pt x="22" y="203"/>
                  </a:lnTo>
                  <a:lnTo>
                    <a:pt x="29" y="207"/>
                  </a:lnTo>
                  <a:lnTo>
                    <a:pt x="40" y="215"/>
                  </a:lnTo>
                  <a:lnTo>
                    <a:pt x="45" y="213"/>
                  </a:lnTo>
                  <a:lnTo>
                    <a:pt x="57" y="213"/>
                  </a:lnTo>
                  <a:lnTo>
                    <a:pt x="60" y="218"/>
                  </a:lnTo>
                  <a:lnTo>
                    <a:pt x="57" y="229"/>
                  </a:lnTo>
                  <a:lnTo>
                    <a:pt x="59" y="236"/>
                  </a:lnTo>
                  <a:lnTo>
                    <a:pt x="64" y="234"/>
                  </a:lnTo>
                  <a:lnTo>
                    <a:pt x="68" y="230"/>
                  </a:lnTo>
                  <a:lnTo>
                    <a:pt x="69" y="223"/>
                  </a:lnTo>
                  <a:lnTo>
                    <a:pt x="74" y="218"/>
                  </a:lnTo>
                  <a:lnTo>
                    <a:pt x="76" y="205"/>
                  </a:lnTo>
                  <a:lnTo>
                    <a:pt x="79" y="199"/>
                  </a:lnTo>
                  <a:lnTo>
                    <a:pt x="76" y="198"/>
                  </a:lnTo>
                  <a:lnTo>
                    <a:pt x="76" y="195"/>
                  </a:lnTo>
                  <a:lnTo>
                    <a:pt x="82" y="188"/>
                  </a:lnTo>
                  <a:lnTo>
                    <a:pt x="87" y="188"/>
                  </a:lnTo>
                  <a:lnTo>
                    <a:pt x="84" y="183"/>
                  </a:lnTo>
                  <a:lnTo>
                    <a:pt x="88" y="176"/>
                  </a:lnTo>
                  <a:lnTo>
                    <a:pt x="86" y="171"/>
                  </a:lnTo>
                  <a:lnTo>
                    <a:pt x="92" y="168"/>
                  </a:lnTo>
                  <a:lnTo>
                    <a:pt x="94" y="161"/>
                  </a:lnTo>
                  <a:lnTo>
                    <a:pt x="98" y="154"/>
                  </a:lnTo>
                  <a:lnTo>
                    <a:pt x="101" y="148"/>
                  </a:lnTo>
                  <a:lnTo>
                    <a:pt x="97" y="142"/>
                  </a:lnTo>
                  <a:lnTo>
                    <a:pt x="99" y="137"/>
                  </a:lnTo>
                  <a:lnTo>
                    <a:pt x="98" y="127"/>
                  </a:lnTo>
                  <a:lnTo>
                    <a:pt x="95" y="121"/>
                  </a:lnTo>
                  <a:lnTo>
                    <a:pt x="98" y="119"/>
                  </a:lnTo>
                  <a:lnTo>
                    <a:pt x="99" y="114"/>
                  </a:lnTo>
                  <a:lnTo>
                    <a:pt x="101" y="119"/>
                  </a:lnTo>
                  <a:lnTo>
                    <a:pt x="101" y="125"/>
                  </a:lnTo>
                  <a:lnTo>
                    <a:pt x="102" y="137"/>
                  </a:lnTo>
                  <a:lnTo>
                    <a:pt x="103" y="131"/>
                  </a:lnTo>
                  <a:lnTo>
                    <a:pt x="102" y="113"/>
                  </a:lnTo>
                  <a:close/>
                  <a:moveTo>
                    <a:pt x="102" y="153"/>
                  </a:moveTo>
                  <a:lnTo>
                    <a:pt x="102" y="148"/>
                  </a:lnTo>
                  <a:lnTo>
                    <a:pt x="97" y="167"/>
                  </a:lnTo>
                  <a:lnTo>
                    <a:pt x="102" y="153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710885" y="434993"/>
              <a:ext cx="162627" cy="339797"/>
            </a:xfrm>
            <a:custGeom>
              <a:avLst/>
              <a:gdLst>
                <a:gd name="T0" fmla="*/ 122 w 128"/>
                <a:gd name="T1" fmla="*/ 202 h 268"/>
                <a:gd name="T2" fmla="*/ 116 w 128"/>
                <a:gd name="T3" fmla="*/ 195 h 268"/>
                <a:gd name="T4" fmla="*/ 115 w 128"/>
                <a:gd name="T5" fmla="*/ 190 h 268"/>
                <a:gd name="T6" fmla="*/ 108 w 128"/>
                <a:gd name="T7" fmla="*/ 185 h 268"/>
                <a:gd name="T8" fmla="*/ 103 w 128"/>
                <a:gd name="T9" fmla="*/ 180 h 268"/>
                <a:gd name="T10" fmla="*/ 100 w 128"/>
                <a:gd name="T11" fmla="*/ 175 h 268"/>
                <a:gd name="T12" fmla="*/ 97 w 128"/>
                <a:gd name="T13" fmla="*/ 168 h 268"/>
                <a:gd name="T14" fmla="*/ 97 w 128"/>
                <a:gd name="T15" fmla="*/ 162 h 268"/>
                <a:gd name="T16" fmla="*/ 90 w 128"/>
                <a:gd name="T17" fmla="*/ 144 h 268"/>
                <a:gd name="T18" fmla="*/ 44 w 128"/>
                <a:gd name="T19" fmla="*/ 3 h 268"/>
                <a:gd name="T20" fmla="*/ 43 w 128"/>
                <a:gd name="T21" fmla="*/ 0 h 268"/>
                <a:gd name="T22" fmla="*/ 38 w 128"/>
                <a:gd name="T23" fmla="*/ 7 h 268"/>
                <a:gd name="T24" fmla="*/ 31 w 128"/>
                <a:gd name="T25" fmla="*/ 4 h 268"/>
                <a:gd name="T26" fmla="*/ 25 w 128"/>
                <a:gd name="T27" fmla="*/ 10 h 268"/>
                <a:gd name="T28" fmla="*/ 25 w 128"/>
                <a:gd name="T29" fmla="*/ 15 h 268"/>
                <a:gd name="T30" fmla="*/ 21 w 128"/>
                <a:gd name="T31" fmla="*/ 28 h 268"/>
                <a:gd name="T32" fmla="*/ 23 w 128"/>
                <a:gd name="T33" fmla="*/ 34 h 268"/>
                <a:gd name="T34" fmla="*/ 23 w 128"/>
                <a:gd name="T35" fmla="*/ 34 h 268"/>
                <a:gd name="T36" fmla="*/ 21 w 128"/>
                <a:gd name="T37" fmla="*/ 38 h 268"/>
                <a:gd name="T38" fmla="*/ 25 w 128"/>
                <a:gd name="T39" fmla="*/ 46 h 268"/>
                <a:gd name="T40" fmla="*/ 21 w 128"/>
                <a:gd name="T41" fmla="*/ 60 h 268"/>
                <a:gd name="T42" fmla="*/ 23 w 128"/>
                <a:gd name="T43" fmla="*/ 66 h 268"/>
                <a:gd name="T44" fmla="*/ 27 w 128"/>
                <a:gd name="T45" fmla="*/ 72 h 268"/>
                <a:gd name="T46" fmla="*/ 30 w 128"/>
                <a:gd name="T47" fmla="*/ 77 h 268"/>
                <a:gd name="T48" fmla="*/ 30 w 128"/>
                <a:gd name="T49" fmla="*/ 84 h 268"/>
                <a:gd name="T50" fmla="*/ 24 w 128"/>
                <a:gd name="T51" fmla="*/ 92 h 268"/>
                <a:gd name="T52" fmla="*/ 13 w 128"/>
                <a:gd name="T53" fmla="*/ 104 h 268"/>
                <a:gd name="T54" fmla="*/ 11 w 128"/>
                <a:gd name="T55" fmla="*/ 106 h 268"/>
                <a:gd name="T56" fmla="*/ 5 w 128"/>
                <a:gd name="T57" fmla="*/ 111 h 268"/>
                <a:gd name="T58" fmla="*/ 6 w 128"/>
                <a:gd name="T59" fmla="*/ 118 h 268"/>
                <a:gd name="T60" fmla="*/ 9 w 128"/>
                <a:gd name="T61" fmla="*/ 130 h 268"/>
                <a:gd name="T62" fmla="*/ 6 w 128"/>
                <a:gd name="T63" fmla="*/ 141 h 268"/>
                <a:gd name="T64" fmla="*/ 8 w 128"/>
                <a:gd name="T65" fmla="*/ 148 h 268"/>
                <a:gd name="T66" fmla="*/ 6 w 128"/>
                <a:gd name="T67" fmla="*/ 154 h 268"/>
                <a:gd name="T68" fmla="*/ 6 w 128"/>
                <a:gd name="T69" fmla="*/ 161 h 268"/>
                <a:gd name="T70" fmla="*/ 5 w 128"/>
                <a:gd name="T71" fmla="*/ 167 h 268"/>
                <a:gd name="T72" fmla="*/ 1 w 128"/>
                <a:gd name="T73" fmla="*/ 173 h 268"/>
                <a:gd name="T74" fmla="*/ 2 w 128"/>
                <a:gd name="T75" fmla="*/ 183 h 268"/>
                <a:gd name="T76" fmla="*/ 0 w 128"/>
                <a:gd name="T77" fmla="*/ 190 h 268"/>
                <a:gd name="T78" fmla="*/ 5 w 128"/>
                <a:gd name="T79" fmla="*/ 210 h 268"/>
                <a:gd name="T80" fmla="*/ 5 w 128"/>
                <a:gd name="T81" fmla="*/ 223 h 268"/>
                <a:gd name="T82" fmla="*/ 8 w 128"/>
                <a:gd name="T83" fmla="*/ 242 h 268"/>
                <a:gd name="T84" fmla="*/ 5 w 128"/>
                <a:gd name="T85" fmla="*/ 248 h 268"/>
                <a:gd name="T86" fmla="*/ 5 w 128"/>
                <a:gd name="T87" fmla="*/ 254 h 268"/>
                <a:gd name="T88" fmla="*/ 9 w 128"/>
                <a:gd name="T89" fmla="*/ 263 h 268"/>
                <a:gd name="T90" fmla="*/ 15 w 128"/>
                <a:gd name="T91" fmla="*/ 268 h 268"/>
                <a:gd name="T92" fmla="*/ 94 w 128"/>
                <a:gd name="T93" fmla="*/ 249 h 268"/>
                <a:gd name="T94" fmla="*/ 103 w 128"/>
                <a:gd name="T95" fmla="*/ 241 h 268"/>
                <a:gd name="T96" fmla="*/ 107 w 128"/>
                <a:gd name="T97" fmla="*/ 234 h 268"/>
                <a:gd name="T98" fmla="*/ 108 w 128"/>
                <a:gd name="T99" fmla="*/ 234 h 268"/>
                <a:gd name="T100" fmla="*/ 112 w 128"/>
                <a:gd name="T101" fmla="*/ 227 h 268"/>
                <a:gd name="T102" fmla="*/ 119 w 128"/>
                <a:gd name="T103" fmla="*/ 223 h 268"/>
                <a:gd name="T104" fmla="*/ 122 w 128"/>
                <a:gd name="T105" fmla="*/ 223 h 268"/>
                <a:gd name="T106" fmla="*/ 124 w 128"/>
                <a:gd name="T107" fmla="*/ 223 h 268"/>
                <a:gd name="T108" fmla="*/ 124 w 128"/>
                <a:gd name="T109" fmla="*/ 217 h 268"/>
                <a:gd name="T110" fmla="*/ 128 w 128"/>
                <a:gd name="T111" fmla="*/ 204 h 268"/>
                <a:gd name="T112" fmla="*/ 124 w 128"/>
                <a:gd name="T113" fmla="*/ 203 h 268"/>
                <a:gd name="T114" fmla="*/ 122 w 128"/>
                <a:gd name="T115" fmla="*/ 20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8" h="268">
                  <a:moveTo>
                    <a:pt x="122" y="202"/>
                  </a:moveTo>
                  <a:lnTo>
                    <a:pt x="116" y="195"/>
                  </a:lnTo>
                  <a:lnTo>
                    <a:pt x="115" y="190"/>
                  </a:lnTo>
                  <a:lnTo>
                    <a:pt x="108" y="185"/>
                  </a:lnTo>
                  <a:lnTo>
                    <a:pt x="103" y="180"/>
                  </a:lnTo>
                  <a:lnTo>
                    <a:pt x="100" y="175"/>
                  </a:lnTo>
                  <a:lnTo>
                    <a:pt x="97" y="168"/>
                  </a:lnTo>
                  <a:lnTo>
                    <a:pt x="97" y="162"/>
                  </a:lnTo>
                  <a:lnTo>
                    <a:pt x="90" y="144"/>
                  </a:lnTo>
                  <a:lnTo>
                    <a:pt x="44" y="3"/>
                  </a:lnTo>
                  <a:lnTo>
                    <a:pt x="43" y="0"/>
                  </a:lnTo>
                  <a:lnTo>
                    <a:pt x="38" y="7"/>
                  </a:lnTo>
                  <a:lnTo>
                    <a:pt x="31" y="4"/>
                  </a:lnTo>
                  <a:lnTo>
                    <a:pt x="25" y="10"/>
                  </a:lnTo>
                  <a:lnTo>
                    <a:pt x="25" y="15"/>
                  </a:lnTo>
                  <a:lnTo>
                    <a:pt x="21" y="28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1" y="38"/>
                  </a:lnTo>
                  <a:lnTo>
                    <a:pt x="25" y="46"/>
                  </a:lnTo>
                  <a:lnTo>
                    <a:pt x="21" y="60"/>
                  </a:lnTo>
                  <a:lnTo>
                    <a:pt x="23" y="66"/>
                  </a:lnTo>
                  <a:lnTo>
                    <a:pt x="27" y="72"/>
                  </a:lnTo>
                  <a:lnTo>
                    <a:pt x="30" y="77"/>
                  </a:lnTo>
                  <a:lnTo>
                    <a:pt x="30" y="84"/>
                  </a:lnTo>
                  <a:lnTo>
                    <a:pt x="24" y="92"/>
                  </a:lnTo>
                  <a:lnTo>
                    <a:pt x="13" y="104"/>
                  </a:lnTo>
                  <a:lnTo>
                    <a:pt x="11" y="106"/>
                  </a:lnTo>
                  <a:lnTo>
                    <a:pt x="5" y="111"/>
                  </a:lnTo>
                  <a:lnTo>
                    <a:pt x="6" y="118"/>
                  </a:lnTo>
                  <a:lnTo>
                    <a:pt x="9" y="130"/>
                  </a:lnTo>
                  <a:lnTo>
                    <a:pt x="6" y="141"/>
                  </a:lnTo>
                  <a:lnTo>
                    <a:pt x="8" y="148"/>
                  </a:lnTo>
                  <a:lnTo>
                    <a:pt x="6" y="154"/>
                  </a:lnTo>
                  <a:lnTo>
                    <a:pt x="6" y="161"/>
                  </a:lnTo>
                  <a:lnTo>
                    <a:pt x="5" y="167"/>
                  </a:lnTo>
                  <a:lnTo>
                    <a:pt x="1" y="173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5" y="210"/>
                  </a:lnTo>
                  <a:lnTo>
                    <a:pt x="5" y="223"/>
                  </a:lnTo>
                  <a:lnTo>
                    <a:pt x="8" y="242"/>
                  </a:lnTo>
                  <a:lnTo>
                    <a:pt x="5" y="248"/>
                  </a:lnTo>
                  <a:lnTo>
                    <a:pt x="5" y="254"/>
                  </a:lnTo>
                  <a:lnTo>
                    <a:pt x="9" y="263"/>
                  </a:lnTo>
                  <a:lnTo>
                    <a:pt x="15" y="268"/>
                  </a:lnTo>
                  <a:lnTo>
                    <a:pt x="94" y="249"/>
                  </a:lnTo>
                  <a:lnTo>
                    <a:pt x="103" y="241"/>
                  </a:lnTo>
                  <a:lnTo>
                    <a:pt x="107" y="234"/>
                  </a:lnTo>
                  <a:lnTo>
                    <a:pt x="108" y="234"/>
                  </a:lnTo>
                  <a:lnTo>
                    <a:pt x="112" y="227"/>
                  </a:lnTo>
                  <a:lnTo>
                    <a:pt x="119" y="223"/>
                  </a:lnTo>
                  <a:lnTo>
                    <a:pt x="122" y="223"/>
                  </a:lnTo>
                  <a:lnTo>
                    <a:pt x="124" y="223"/>
                  </a:lnTo>
                  <a:lnTo>
                    <a:pt x="124" y="217"/>
                  </a:lnTo>
                  <a:lnTo>
                    <a:pt x="128" y="204"/>
                  </a:lnTo>
                  <a:lnTo>
                    <a:pt x="124" y="203"/>
                  </a:lnTo>
                  <a:lnTo>
                    <a:pt x="122" y="202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881445" y="999559"/>
              <a:ext cx="807845" cy="397972"/>
            </a:xfrm>
            <a:custGeom>
              <a:avLst/>
              <a:gdLst>
                <a:gd name="T0" fmla="*/ 625 w 636"/>
                <a:gd name="T1" fmla="*/ 294 h 313"/>
                <a:gd name="T2" fmla="*/ 617 w 636"/>
                <a:gd name="T3" fmla="*/ 283 h 313"/>
                <a:gd name="T4" fmla="*/ 608 w 636"/>
                <a:gd name="T5" fmla="*/ 266 h 313"/>
                <a:gd name="T6" fmla="*/ 602 w 636"/>
                <a:gd name="T7" fmla="*/ 252 h 313"/>
                <a:gd name="T8" fmla="*/ 594 w 636"/>
                <a:gd name="T9" fmla="*/ 243 h 313"/>
                <a:gd name="T10" fmla="*/ 594 w 636"/>
                <a:gd name="T11" fmla="*/ 210 h 313"/>
                <a:gd name="T12" fmla="*/ 596 w 636"/>
                <a:gd name="T13" fmla="*/ 197 h 313"/>
                <a:gd name="T14" fmla="*/ 593 w 636"/>
                <a:gd name="T15" fmla="*/ 183 h 313"/>
                <a:gd name="T16" fmla="*/ 590 w 636"/>
                <a:gd name="T17" fmla="*/ 169 h 313"/>
                <a:gd name="T18" fmla="*/ 583 w 636"/>
                <a:gd name="T19" fmla="*/ 160 h 313"/>
                <a:gd name="T20" fmla="*/ 578 w 636"/>
                <a:gd name="T21" fmla="*/ 157 h 313"/>
                <a:gd name="T22" fmla="*/ 578 w 636"/>
                <a:gd name="T23" fmla="*/ 145 h 313"/>
                <a:gd name="T24" fmla="*/ 578 w 636"/>
                <a:gd name="T25" fmla="*/ 133 h 313"/>
                <a:gd name="T26" fmla="*/ 573 w 636"/>
                <a:gd name="T27" fmla="*/ 121 h 313"/>
                <a:gd name="T28" fmla="*/ 565 w 636"/>
                <a:gd name="T29" fmla="*/ 103 h 313"/>
                <a:gd name="T30" fmla="*/ 559 w 636"/>
                <a:gd name="T31" fmla="*/ 91 h 313"/>
                <a:gd name="T32" fmla="*/ 554 w 636"/>
                <a:gd name="T33" fmla="*/ 79 h 313"/>
                <a:gd name="T34" fmla="*/ 555 w 636"/>
                <a:gd name="T35" fmla="*/ 67 h 313"/>
                <a:gd name="T36" fmla="*/ 543 w 636"/>
                <a:gd name="T37" fmla="*/ 64 h 313"/>
                <a:gd name="T38" fmla="*/ 533 w 636"/>
                <a:gd name="T39" fmla="*/ 52 h 313"/>
                <a:gd name="T40" fmla="*/ 521 w 636"/>
                <a:gd name="T41" fmla="*/ 44 h 313"/>
                <a:gd name="T42" fmla="*/ 514 w 636"/>
                <a:gd name="T43" fmla="*/ 42 h 313"/>
                <a:gd name="T44" fmla="*/ 502 w 636"/>
                <a:gd name="T45" fmla="*/ 38 h 313"/>
                <a:gd name="T46" fmla="*/ 464 w 636"/>
                <a:gd name="T47" fmla="*/ 33 h 313"/>
                <a:gd name="T48" fmla="*/ 447 w 636"/>
                <a:gd name="T49" fmla="*/ 37 h 313"/>
                <a:gd name="T50" fmla="*/ 413 w 636"/>
                <a:gd name="T51" fmla="*/ 25 h 313"/>
                <a:gd name="T52" fmla="*/ 326 w 636"/>
                <a:gd name="T53" fmla="*/ 17 h 313"/>
                <a:gd name="T54" fmla="*/ 85 w 636"/>
                <a:gd name="T55" fmla="*/ 6 h 313"/>
                <a:gd name="T56" fmla="*/ 0 w 636"/>
                <a:gd name="T57" fmla="*/ 195 h 313"/>
                <a:gd name="T58" fmla="*/ 138 w 636"/>
                <a:gd name="T59" fmla="*/ 205 h 313"/>
                <a:gd name="T60" fmla="*/ 139 w 636"/>
                <a:gd name="T61" fmla="*/ 302 h 313"/>
                <a:gd name="T62" fmla="*/ 417 w 636"/>
                <a:gd name="T63" fmla="*/ 312 h 313"/>
                <a:gd name="T64" fmla="*/ 636 w 636"/>
                <a:gd name="T65" fmla="*/ 312 h 313"/>
                <a:gd name="T66" fmla="*/ 629 w 636"/>
                <a:gd name="T67" fmla="*/ 30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6" h="313">
                  <a:moveTo>
                    <a:pt x="629" y="301"/>
                  </a:moveTo>
                  <a:lnTo>
                    <a:pt x="625" y="294"/>
                  </a:lnTo>
                  <a:lnTo>
                    <a:pt x="624" y="287"/>
                  </a:lnTo>
                  <a:lnTo>
                    <a:pt x="617" y="283"/>
                  </a:lnTo>
                  <a:lnTo>
                    <a:pt x="612" y="278"/>
                  </a:lnTo>
                  <a:lnTo>
                    <a:pt x="608" y="266"/>
                  </a:lnTo>
                  <a:lnTo>
                    <a:pt x="602" y="259"/>
                  </a:lnTo>
                  <a:lnTo>
                    <a:pt x="602" y="252"/>
                  </a:lnTo>
                  <a:lnTo>
                    <a:pt x="601" y="247"/>
                  </a:lnTo>
                  <a:lnTo>
                    <a:pt x="594" y="243"/>
                  </a:lnTo>
                  <a:lnTo>
                    <a:pt x="598" y="224"/>
                  </a:lnTo>
                  <a:lnTo>
                    <a:pt x="594" y="210"/>
                  </a:lnTo>
                  <a:lnTo>
                    <a:pt x="594" y="203"/>
                  </a:lnTo>
                  <a:lnTo>
                    <a:pt x="596" y="197"/>
                  </a:lnTo>
                  <a:lnTo>
                    <a:pt x="590" y="190"/>
                  </a:lnTo>
                  <a:lnTo>
                    <a:pt x="593" y="183"/>
                  </a:lnTo>
                  <a:lnTo>
                    <a:pt x="589" y="176"/>
                  </a:lnTo>
                  <a:lnTo>
                    <a:pt x="590" y="169"/>
                  </a:lnTo>
                  <a:lnTo>
                    <a:pt x="583" y="167"/>
                  </a:lnTo>
                  <a:lnTo>
                    <a:pt x="583" y="160"/>
                  </a:lnTo>
                  <a:lnTo>
                    <a:pt x="578" y="160"/>
                  </a:lnTo>
                  <a:lnTo>
                    <a:pt x="578" y="157"/>
                  </a:lnTo>
                  <a:lnTo>
                    <a:pt x="578" y="152"/>
                  </a:lnTo>
                  <a:lnTo>
                    <a:pt x="578" y="145"/>
                  </a:lnTo>
                  <a:lnTo>
                    <a:pt x="578" y="140"/>
                  </a:lnTo>
                  <a:lnTo>
                    <a:pt x="578" y="133"/>
                  </a:lnTo>
                  <a:lnTo>
                    <a:pt x="573" y="126"/>
                  </a:lnTo>
                  <a:lnTo>
                    <a:pt x="573" y="121"/>
                  </a:lnTo>
                  <a:lnTo>
                    <a:pt x="565" y="110"/>
                  </a:lnTo>
                  <a:lnTo>
                    <a:pt x="565" y="103"/>
                  </a:lnTo>
                  <a:lnTo>
                    <a:pt x="559" y="98"/>
                  </a:lnTo>
                  <a:lnTo>
                    <a:pt x="559" y="91"/>
                  </a:lnTo>
                  <a:lnTo>
                    <a:pt x="558" y="86"/>
                  </a:lnTo>
                  <a:lnTo>
                    <a:pt x="554" y="79"/>
                  </a:lnTo>
                  <a:lnTo>
                    <a:pt x="555" y="75"/>
                  </a:lnTo>
                  <a:lnTo>
                    <a:pt x="555" y="67"/>
                  </a:lnTo>
                  <a:lnTo>
                    <a:pt x="548" y="65"/>
                  </a:lnTo>
                  <a:lnTo>
                    <a:pt x="543" y="64"/>
                  </a:lnTo>
                  <a:lnTo>
                    <a:pt x="536" y="59"/>
                  </a:lnTo>
                  <a:lnTo>
                    <a:pt x="533" y="52"/>
                  </a:lnTo>
                  <a:lnTo>
                    <a:pt x="527" y="49"/>
                  </a:lnTo>
                  <a:lnTo>
                    <a:pt x="521" y="44"/>
                  </a:lnTo>
                  <a:lnTo>
                    <a:pt x="514" y="44"/>
                  </a:lnTo>
                  <a:lnTo>
                    <a:pt x="514" y="42"/>
                  </a:lnTo>
                  <a:lnTo>
                    <a:pt x="508" y="40"/>
                  </a:lnTo>
                  <a:lnTo>
                    <a:pt x="502" y="38"/>
                  </a:lnTo>
                  <a:lnTo>
                    <a:pt x="491" y="30"/>
                  </a:lnTo>
                  <a:lnTo>
                    <a:pt x="464" y="33"/>
                  </a:lnTo>
                  <a:lnTo>
                    <a:pt x="451" y="31"/>
                  </a:lnTo>
                  <a:lnTo>
                    <a:pt x="447" y="37"/>
                  </a:lnTo>
                  <a:lnTo>
                    <a:pt x="440" y="40"/>
                  </a:lnTo>
                  <a:lnTo>
                    <a:pt x="413" y="25"/>
                  </a:lnTo>
                  <a:lnTo>
                    <a:pt x="406" y="17"/>
                  </a:lnTo>
                  <a:lnTo>
                    <a:pt x="326" y="17"/>
                  </a:lnTo>
                  <a:lnTo>
                    <a:pt x="209" y="11"/>
                  </a:lnTo>
                  <a:lnTo>
                    <a:pt x="85" y="6"/>
                  </a:lnTo>
                  <a:lnTo>
                    <a:pt x="12" y="0"/>
                  </a:lnTo>
                  <a:lnTo>
                    <a:pt x="0" y="195"/>
                  </a:lnTo>
                  <a:lnTo>
                    <a:pt x="66" y="201"/>
                  </a:lnTo>
                  <a:lnTo>
                    <a:pt x="138" y="205"/>
                  </a:lnTo>
                  <a:lnTo>
                    <a:pt x="145" y="207"/>
                  </a:lnTo>
                  <a:lnTo>
                    <a:pt x="139" y="302"/>
                  </a:lnTo>
                  <a:lnTo>
                    <a:pt x="234" y="308"/>
                  </a:lnTo>
                  <a:lnTo>
                    <a:pt x="417" y="312"/>
                  </a:lnTo>
                  <a:lnTo>
                    <a:pt x="512" y="313"/>
                  </a:lnTo>
                  <a:lnTo>
                    <a:pt x="636" y="312"/>
                  </a:lnTo>
                  <a:lnTo>
                    <a:pt x="629" y="306"/>
                  </a:lnTo>
                  <a:lnTo>
                    <a:pt x="629" y="301"/>
                  </a:lnTo>
                  <a:close/>
                </a:path>
              </a:pathLst>
            </a:custGeom>
            <a:solidFill>
              <a:srgbClr val="808080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945350" y="126928"/>
              <a:ext cx="1007492" cy="625385"/>
            </a:xfrm>
            <a:custGeom>
              <a:avLst/>
              <a:gdLst>
                <a:gd name="T0" fmla="*/ 518 w 792"/>
                <a:gd name="T1" fmla="*/ 80 h 492"/>
                <a:gd name="T2" fmla="*/ 279 w 792"/>
                <a:gd name="T3" fmla="*/ 47 h 492"/>
                <a:gd name="T4" fmla="*/ 19 w 792"/>
                <a:gd name="T5" fmla="*/ 0 h 492"/>
                <a:gd name="T6" fmla="*/ 0 w 792"/>
                <a:gd name="T7" fmla="*/ 96 h 492"/>
                <a:gd name="T8" fmla="*/ 9 w 792"/>
                <a:gd name="T9" fmla="*/ 118 h 492"/>
                <a:gd name="T10" fmla="*/ 16 w 792"/>
                <a:gd name="T11" fmla="*/ 137 h 492"/>
                <a:gd name="T12" fmla="*/ 17 w 792"/>
                <a:gd name="T13" fmla="*/ 149 h 492"/>
                <a:gd name="T14" fmla="*/ 20 w 792"/>
                <a:gd name="T15" fmla="*/ 162 h 492"/>
                <a:gd name="T16" fmla="*/ 32 w 792"/>
                <a:gd name="T17" fmla="*/ 174 h 492"/>
                <a:gd name="T18" fmla="*/ 39 w 792"/>
                <a:gd name="T19" fmla="*/ 185 h 492"/>
                <a:gd name="T20" fmla="*/ 48 w 792"/>
                <a:gd name="T21" fmla="*/ 206 h 492"/>
                <a:gd name="T22" fmla="*/ 53 w 792"/>
                <a:gd name="T23" fmla="*/ 214 h 492"/>
                <a:gd name="T24" fmla="*/ 59 w 792"/>
                <a:gd name="T25" fmla="*/ 226 h 492"/>
                <a:gd name="T26" fmla="*/ 69 w 792"/>
                <a:gd name="T27" fmla="*/ 233 h 492"/>
                <a:gd name="T28" fmla="*/ 73 w 792"/>
                <a:gd name="T29" fmla="*/ 242 h 492"/>
                <a:gd name="T30" fmla="*/ 88 w 792"/>
                <a:gd name="T31" fmla="*/ 243 h 492"/>
                <a:gd name="T32" fmla="*/ 74 w 792"/>
                <a:gd name="T33" fmla="*/ 276 h 492"/>
                <a:gd name="T34" fmla="*/ 67 w 792"/>
                <a:gd name="T35" fmla="*/ 288 h 492"/>
                <a:gd name="T36" fmla="*/ 66 w 792"/>
                <a:gd name="T37" fmla="*/ 300 h 492"/>
                <a:gd name="T38" fmla="*/ 67 w 792"/>
                <a:gd name="T39" fmla="*/ 319 h 492"/>
                <a:gd name="T40" fmla="*/ 58 w 792"/>
                <a:gd name="T41" fmla="*/ 326 h 492"/>
                <a:gd name="T42" fmla="*/ 55 w 792"/>
                <a:gd name="T43" fmla="*/ 340 h 492"/>
                <a:gd name="T44" fmla="*/ 61 w 792"/>
                <a:gd name="T45" fmla="*/ 348 h 492"/>
                <a:gd name="T46" fmla="*/ 73 w 792"/>
                <a:gd name="T47" fmla="*/ 356 h 492"/>
                <a:gd name="T48" fmla="*/ 99 w 792"/>
                <a:gd name="T49" fmla="*/ 346 h 492"/>
                <a:gd name="T50" fmla="*/ 105 w 792"/>
                <a:gd name="T51" fmla="*/ 365 h 492"/>
                <a:gd name="T52" fmla="*/ 112 w 792"/>
                <a:gd name="T53" fmla="*/ 395 h 492"/>
                <a:gd name="T54" fmla="*/ 119 w 792"/>
                <a:gd name="T55" fmla="*/ 407 h 492"/>
                <a:gd name="T56" fmla="*/ 116 w 792"/>
                <a:gd name="T57" fmla="*/ 422 h 492"/>
                <a:gd name="T58" fmla="*/ 123 w 792"/>
                <a:gd name="T59" fmla="*/ 434 h 492"/>
                <a:gd name="T60" fmla="*/ 136 w 792"/>
                <a:gd name="T61" fmla="*/ 438 h 492"/>
                <a:gd name="T62" fmla="*/ 138 w 792"/>
                <a:gd name="T63" fmla="*/ 456 h 492"/>
                <a:gd name="T64" fmla="*/ 141 w 792"/>
                <a:gd name="T65" fmla="*/ 468 h 492"/>
                <a:gd name="T66" fmla="*/ 150 w 792"/>
                <a:gd name="T67" fmla="*/ 480 h 492"/>
                <a:gd name="T68" fmla="*/ 154 w 792"/>
                <a:gd name="T69" fmla="*/ 473 h 492"/>
                <a:gd name="T70" fmla="*/ 173 w 792"/>
                <a:gd name="T71" fmla="*/ 472 h 492"/>
                <a:gd name="T72" fmla="*/ 185 w 792"/>
                <a:gd name="T73" fmla="*/ 475 h 492"/>
                <a:gd name="T74" fmla="*/ 195 w 792"/>
                <a:gd name="T75" fmla="*/ 468 h 492"/>
                <a:gd name="T76" fmla="*/ 220 w 792"/>
                <a:gd name="T77" fmla="*/ 473 h 492"/>
                <a:gd name="T78" fmla="*/ 233 w 792"/>
                <a:gd name="T79" fmla="*/ 475 h 492"/>
                <a:gd name="T80" fmla="*/ 245 w 792"/>
                <a:gd name="T81" fmla="*/ 473 h 492"/>
                <a:gd name="T82" fmla="*/ 261 w 792"/>
                <a:gd name="T83" fmla="*/ 463 h 492"/>
                <a:gd name="T84" fmla="*/ 269 w 792"/>
                <a:gd name="T85" fmla="*/ 482 h 492"/>
                <a:gd name="T86" fmla="*/ 281 w 792"/>
                <a:gd name="T87" fmla="*/ 444 h 492"/>
                <a:gd name="T88" fmla="*/ 413 w 792"/>
                <a:gd name="T89" fmla="*/ 457 h 492"/>
                <a:gd name="T90" fmla="*/ 670 w 792"/>
                <a:gd name="T91" fmla="*/ 484 h 492"/>
                <a:gd name="T92" fmla="*/ 766 w 792"/>
                <a:gd name="T93" fmla="*/ 486 h 492"/>
                <a:gd name="T94" fmla="*/ 792 w 792"/>
                <a:gd name="T95" fmla="*/ 108 h 492"/>
                <a:gd name="T96" fmla="*/ 744 w 792"/>
                <a:gd name="T97" fmla="*/ 103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92" h="492">
                  <a:moveTo>
                    <a:pt x="618" y="91"/>
                  </a:moveTo>
                  <a:lnTo>
                    <a:pt x="518" y="80"/>
                  </a:lnTo>
                  <a:lnTo>
                    <a:pt x="425" y="67"/>
                  </a:lnTo>
                  <a:lnTo>
                    <a:pt x="279" y="47"/>
                  </a:lnTo>
                  <a:lnTo>
                    <a:pt x="113" y="19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0" y="96"/>
                  </a:lnTo>
                  <a:lnTo>
                    <a:pt x="9" y="115"/>
                  </a:lnTo>
                  <a:lnTo>
                    <a:pt x="9" y="118"/>
                  </a:lnTo>
                  <a:lnTo>
                    <a:pt x="15" y="130"/>
                  </a:lnTo>
                  <a:lnTo>
                    <a:pt x="16" y="137"/>
                  </a:lnTo>
                  <a:lnTo>
                    <a:pt x="13" y="143"/>
                  </a:lnTo>
                  <a:lnTo>
                    <a:pt x="17" y="149"/>
                  </a:lnTo>
                  <a:lnTo>
                    <a:pt x="11" y="150"/>
                  </a:lnTo>
                  <a:lnTo>
                    <a:pt x="20" y="162"/>
                  </a:lnTo>
                  <a:lnTo>
                    <a:pt x="23" y="169"/>
                  </a:lnTo>
                  <a:lnTo>
                    <a:pt x="32" y="174"/>
                  </a:lnTo>
                  <a:lnTo>
                    <a:pt x="35" y="180"/>
                  </a:lnTo>
                  <a:lnTo>
                    <a:pt x="39" y="185"/>
                  </a:lnTo>
                  <a:lnTo>
                    <a:pt x="40" y="192"/>
                  </a:lnTo>
                  <a:lnTo>
                    <a:pt x="48" y="206"/>
                  </a:lnTo>
                  <a:lnTo>
                    <a:pt x="54" y="211"/>
                  </a:lnTo>
                  <a:lnTo>
                    <a:pt x="53" y="214"/>
                  </a:lnTo>
                  <a:lnTo>
                    <a:pt x="54" y="220"/>
                  </a:lnTo>
                  <a:lnTo>
                    <a:pt x="59" y="226"/>
                  </a:lnTo>
                  <a:lnTo>
                    <a:pt x="62" y="233"/>
                  </a:lnTo>
                  <a:lnTo>
                    <a:pt x="69" y="233"/>
                  </a:lnTo>
                  <a:lnTo>
                    <a:pt x="67" y="238"/>
                  </a:lnTo>
                  <a:lnTo>
                    <a:pt x="73" y="242"/>
                  </a:lnTo>
                  <a:lnTo>
                    <a:pt x="82" y="242"/>
                  </a:lnTo>
                  <a:lnTo>
                    <a:pt x="88" y="243"/>
                  </a:lnTo>
                  <a:lnTo>
                    <a:pt x="81" y="262"/>
                  </a:lnTo>
                  <a:lnTo>
                    <a:pt x="74" y="276"/>
                  </a:lnTo>
                  <a:lnTo>
                    <a:pt x="73" y="281"/>
                  </a:lnTo>
                  <a:lnTo>
                    <a:pt x="67" y="288"/>
                  </a:lnTo>
                  <a:lnTo>
                    <a:pt x="70" y="294"/>
                  </a:lnTo>
                  <a:lnTo>
                    <a:pt x="66" y="300"/>
                  </a:lnTo>
                  <a:lnTo>
                    <a:pt x="70" y="307"/>
                  </a:lnTo>
                  <a:lnTo>
                    <a:pt x="67" y="319"/>
                  </a:lnTo>
                  <a:lnTo>
                    <a:pt x="62" y="321"/>
                  </a:lnTo>
                  <a:lnTo>
                    <a:pt x="58" y="326"/>
                  </a:lnTo>
                  <a:lnTo>
                    <a:pt x="61" y="333"/>
                  </a:lnTo>
                  <a:lnTo>
                    <a:pt x="55" y="340"/>
                  </a:lnTo>
                  <a:lnTo>
                    <a:pt x="54" y="345"/>
                  </a:lnTo>
                  <a:lnTo>
                    <a:pt x="61" y="348"/>
                  </a:lnTo>
                  <a:lnTo>
                    <a:pt x="66" y="356"/>
                  </a:lnTo>
                  <a:lnTo>
                    <a:pt x="73" y="356"/>
                  </a:lnTo>
                  <a:lnTo>
                    <a:pt x="99" y="341"/>
                  </a:lnTo>
                  <a:lnTo>
                    <a:pt x="99" y="346"/>
                  </a:lnTo>
                  <a:lnTo>
                    <a:pt x="105" y="353"/>
                  </a:lnTo>
                  <a:lnTo>
                    <a:pt x="105" y="365"/>
                  </a:lnTo>
                  <a:lnTo>
                    <a:pt x="108" y="383"/>
                  </a:lnTo>
                  <a:lnTo>
                    <a:pt x="112" y="395"/>
                  </a:lnTo>
                  <a:lnTo>
                    <a:pt x="117" y="400"/>
                  </a:lnTo>
                  <a:lnTo>
                    <a:pt x="119" y="407"/>
                  </a:lnTo>
                  <a:lnTo>
                    <a:pt x="120" y="414"/>
                  </a:lnTo>
                  <a:lnTo>
                    <a:pt x="116" y="422"/>
                  </a:lnTo>
                  <a:lnTo>
                    <a:pt x="119" y="429"/>
                  </a:lnTo>
                  <a:lnTo>
                    <a:pt x="123" y="434"/>
                  </a:lnTo>
                  <a:lnTo>
                    <a:pt x="130" y="433"/>
                  </a:lnTo>
                  <a:lnTo>
                    <a:pt x="136" y="438"/>
                  </a:lnTo>
                  <a:lnTo>
                    <a:pt x="141" y="450"/>
                  </a:lnTo>
                  <a:lnTo>
                    <a:pt x="138" y="456"/>
                  </a:lnTo>
                  <a:lnTo>
                    <a:pt x="142" y="463"/>
                  </a:lnTo>
                  <a:lnTo>
                    <a:pt x="141" y="468"/>
                  </a:lnTo>
                  <a:lnTo>
                    <a:pt x="145" y="475"/>
                  </a:lnTo>
                  <a:lnTo>
                    <a:pt x="150" y="480"/>
                  </a:lnTo>
                  <a:lnTo>
                    <a:pt x="153" y="479"/>
                  </a:lnTo>
                  <a:lnTo>
                    <a:pt x="154" y="473"/>
                  </a:lnTo>
                  <a:lnTo>
                    <a:pt x="159" y="469"/>
                  </a:lnTo>
                  <a:lnTo>
                    <a:pt x="173" y="472"/>
                  </a:lnTo>
                  <a:lnTo>
                    <a:pt x="178" y="475"/>
                  </a:lnTo>
                  <a:lnTo>
                    <a:pt x="185" y="475"/>
                  </a:lnTo>
                  <a:lnTo>
                    <a:pt x="191" y="469"/>
                  </a:lnTo>
                  <a:lnTo>
                    <a:pt x="195" y="468"/>
                  </a:lnTo>
                  <a:lnTo>
                    <a:pt x="208" y="473"/>
                  </a:lnTo>
                  <a:lnTo>
                    <a:pt x="220" y="473"/>
                  </a:lnTo>
                  <a:lnTo>
                    <a:pt x="227" y="476"/>
                  </a:lnTo>
                  <a:lnTo>
                    <a:pt x="233" y="475"/>
                  </a:lnTo>
                  <a:lnTo>
                    <a:pt x="245" y="479"/>
                  </a:lnTo>
                  <a:lnTo>
                    <a:pt x="245" y="473"/>
                  </a:lnTo>
                  <a:lnTo>
                    <a:pt x="254" y="461"/>
                  </a:lnTo>
                  <a:lnTo>
                    <a:pt x="261" y="463"/>
                  </a:lnTo>
                  <a:lnTo>
                    <a:pt x="265" y="475"/>
                  </a:lnTo>
                  <a:lnTo>
                    <a:pt x="269" y="482"/>
                  </a:lnTo>
                  <a:lnTo>
                    <a:pt x="275" y="487"/>
                  </a:lnTo>
                  <a:lnTo>
                    <a:pt x="281" y="444"/>
                  </a:lnTo>
                  <a:lnTo>
                    <a:pt x="287" y="440"/>
                  </a:lnTo>
                  <a:lnTo>
                    <a:pt x="413" y="457"/>
                  </a:lnTo>
                  <a:lnTo>
                    <a:pt x="534" y="472"/>
                  </a:lnTo>
                  <a:lnTo>
                    <a:pt x="670" y="484"/>
                  </a:lnTo>
                  <a:lnTo>
                    <a:pt x="762" y="492"/>
                  </a:lnTo>
                  <a:lnTo>
                    <a:pt x="766" y="486"/>
                  </a:lnTo>
                  <a:lnTo>
                    <a:pt x="771" y="400"/>
                  </a:lnTo>
                  <a:lnTo>
                    <a:pt x="792" y="108"/>
                  </a:lnTo>
                  <a:lnTo>
                    <a:pt x="792" y="105"/>
                  </a:lnTo>
                  <a:lnTo>
                    <a:pt x="744" y="103"/>
                  </a:lnTo>
                  <a:lnTo>
                    <a:pt x="618" y="91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645658" y="1304980"/>
              <a:ext cx="657118" cy="571176"/>
            </a:xfrm>
            <a:custGeom>
              <a:avLst/>
              <a:gdLst>
                <a:gd name="T0" fmla="*/ 517 w 517"/>
                <a:gd name="T1" fmla="*/ 350 h 449"/>
                <a:gd name="T2" fmla="*/ 507 w 517"/>
                <a:gd name="T3" fmla="*/ 340 h 449"/>
                <a:gd name="T4" fmla="*/ 492 w 517"/>
                <a:gd name="T5" fmla="*/ 330 h 449"/>
                <a:gd name="T6" fmla="*/ 488 w 517"/>
                <a:gd name="T7" fmla="*/ 311 h 449"/>
                <a:gd name="T8" fmla="*/ 482 w 517"/>
                <a:gd name="T9" fmla="*/ 292 h 449"/>
                <a:gd name="T10" fmla="*/ 474 w 517"/>
                <a:gd name="T11" fmla="*/ 276 h 449"/>
                <a:gd name="T12" fmla="*/ 465 w 517"/>
                <a:gd name="T13" fmla="*/ 265 h 449"/>
                <a:gd name="T14" fmla="*/ 447 w 517"/>
                <a:gd name="T15" fmla="*/ 261 h 449"/>
                <a:gd name="T16" fmla="*/ 442 w 517"/>
                <a:gd name="T17" fmla="*/ 253 h 449"/>
                <a:gd name="T18" fmla="*/ 412 w 517"/>
                <a:gd name="T19" fmla="*/ 229 h 449"/>
                <a:gd name="T20" fmla="*/ 412 w 517"/>
                <a:gd name="T21" fmla="*/ 216 h 449"/>
                <a:gd name="T22" fmla="*/ 419 w 517"/>
                <a:gd name="T23" fmla="*/ 199 h 449"/>
                <a:gd name="T24" fmla="*/ 423 w 517"/>
                <a:gd name="T25" fmla="*/ 178 h 449"/>
                <a:gd name="T26" fmla="*/ 427 w 517"/>
                <a:gd name="T27" fmla="*/ 168 h 449"/>
                <a:gd name="T28" fmla="*/ 409 w 517"/>
                <a:gd name="T29" fmla="*/ 160 h 449"/>
                <a:gd name="T30" fmla="*/ 400 w 517"/>
                <a:gd name="T31" fmla="*/ 158 h 449"/>
                <a:gd name="T32" fmla="*/ 389 w 517"/>
                <a:gd name="T33" fmla="*/ 166 h 449"/>
                <a:gd name="T34" fmla="*/ 378 w 517"/>
                <a:gd name="T35" fmla="*/ 132 h 449"/>
                <a:gd name="T36" fmla="*/ 367 w 517"/>
                <a:gd name="T37" fmla="*/ 122 h 449"/>
                <a:gd name="T38" fmla="*/ 350 w 517"/>
                <a:gd name="T39" fmla="*/ 105 h 449"/>
                <a:gd name="T40" fmla="*/ 337 w 517"/>
                <a:gd name="T41" fmla="*/ 95 h 449"/>
                <a:gd name="T42" fmla="*/ 327 w 517"/>
                <a:gd name="T43" fmla="*/ 82 h 449"/>
                <a:gd name="T44" fmla="*/ 320 w 517"/>
                <a:gd name="T45" fmla="*/ 63 h 449"/>
                <a:gd name="T46" fmla="*/ 314 w 517"/>
                <a:gd name="T47" fmla="*/ 49 h 449"/>
                <a:gd name="T48" fmla="*/ 316 w 517"/>
                <a:gd name="T49" fmla="*/ 30 h 449"/>
                <a:gd name="T50" fmla="*/ 316 w 517"/>
                <a:gd name="T51" fmla="*/ 23 h 449"/>
                <a:gd name="T52" fmla="*/ 300 w 517"/>
                <a:gd name="T53" fmla="*/ 7 h 449"/>
                <a:gd name="T54" fmla="*/ 247 w 517"/>
                <a:gd name="T55" fmla="*/ 5 h 449"/>
                <a:gd name="T56" fmla="*/ 83 w 517"/>
                <a:gd name="T57" fmla="*/ 13 h 449"/>
                <a:gd name="T58" fmla="*/ 0 w 517"/>
                <a:gd name="T59" fmla="*/ 19 h 449"/>
                <a:gd name="T60" fmla="*/ 10 w 517"/>
                <a:gd name="T61" fmla="*/ 38 h 449"/>
                <a:gd name="T62" fmla="*/ 22 w 517"/>
                <a:gd name="T63" fmla="*/ 47 h 449"/>
                <a:gd name="T64" fmla="*/ 27 w 517"/>
                <a:gd name="T65" fmla="*/ 61 h 449"/>
                <a:gd name="T66" fmla="*/ 34 w 517"/>
                <a:gd name="T67" fmla="*/ 72 h 449"/>
                <a:gd name="T68" fmla="*/ 57 w 517"/>
                <a:gd name="T69" fmla="*/ 81 h 449"/>
                <a:gd name="T70" fmla="*/ 67 w 517"/>
                <a:gd name="T71" fmla="*/ 89 h 449"/>
                <a:gd name="T72" fmla="*/ 67 w 517"/>
                <a:gd name="T73" fmla="*/ 97 h 449"/>
                <a:gd name="T74" fmla="*/ 59 w 517"/>
                <a:gd name="T75" fmla="*/ 103 h 449"/>
                <a:gd name="T76" fmla="*/ 53 w 517"/>
                <a:gd name="T77" fmla="*/ 119 h 449"/>
                <a:gd name="T78" fmla="*/ 67 w 517"/>
                <a:gd name="T79" fmla="*/ 131 h 449"/>
                <a:gd name="T80" fmla="*/ 76 w 517"/>
                <a:gd name="T81" fmla="*/ 150 h 449"/>
                <a:gd name="T82" fmla="*/ 88 w 517"/>
                <a:gd name="T83" fmla="*/ 157 h 449"/>
                <a:gd name="T84" fmla="*/ 94 w 517"/>
                <a:gd name="T85" fmla="*/ 414 h 449"/>
                <a:gd name="T86" fmla="*/ 296 w 517"/>
                <a:gd name="T87" fmla="*/ 407 h 449"/>
                <a:gd name="T88" fmla="*/ 442 w 517"/>
                <a:gd name="T89" fmla="*/ 402 h 449"/>
                <a:gd name="T90" fmla="*/ 448 w 517"/>
                <a:gd name="T91" fmla="*/ 414 h 449"/>
                <a:gd name="T92" fmla="*/ 443 w 517"/>
                <a:gd name="T93" fmla="*/ 426 h 449"/>
                <a:gd name="T94" fmla="*/ 432 w 517"/>
                <a:gd name="T95" fmla="*/ 436 h 449"/>
                <a:gd name="T96" fmla="*/ 432 w 517"/>
                <a:gd name="T97" fmla="*/ 449 h 449"/>
                <a:gd name="T98" fmla="*/ 481 w 517"/>
                <a:gd name="T99" fmla="*/ 434 h 449"/>
                <a:gd name="T100" fmla="*/ 480 w 517"/>
                <a:gd name="T101" fmla="*/ 422 h 449"/>
                <a:gd name="T102" fmla="*/ 484 w 517"/>
                <a:gd name="T103" fmla="*/ 409 h 449"/>
                <a:gd name="T104" fmla="*/ 488 w 517"/>
                <a:gd name="T105" fmla="*/ 400 h 449"/>
                <a:gd name="T106" fmla="*/ 489 w 517"/>
                <a:gd name="T107" fmla="*/ 387 h 449"/>
                <a:gd name="T108" fmla="*/ 490 w 517"/>
                <a:gd name="T109" fmla="*/ 398 h 449"/>
                <a:gd name="T110" fmla="*/ 499 w 517"/>
                <a:gd name="T111" fmla="*/ 386 h 449"/>
                <a:gd name="T112" fmla="*/ 512 w 517"/>
                <a:gd name="T113" fmla="*/ 386 h 449"/>
                <a:gd name="T114" fmla="*/ 512 w 517"/>
                <a:gd name="T115" fmla="*/ 371 h 449"/>
                <a:gd name="T116" fmla="*/ 516 w 517"/>
                <a:gd name="T117" fmla="*/ 35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17" h="449">
                  <a:moveTo>
                    <a:pt x="516" y="356"/>
                  </a:moveTo>
                  <a:lnTo>
                    <a:pt x="517" y="350"/>
                  </a:lnTo>
                  <a:lnTo>
                    <a:pt x="516" y="345"/>
                  </a:lnTo>
                  <a:lnTo>
                    <a:pt x="507" y="340"/>
                  </a:lnTo>
                  <a:lnTo>
                    <a:pt x="501" y="342"/>
                  </a:lnTo>
                  <a:lnTo>
                    <a:pt x="492" y="330"/>
                  </a:lnTo>
                  <a:lnTo>
                    <a:pt x="484" y="318"/>
                  </a:lnTo>
                  <a:lnTo>
                    <a:pt x="488" y="311"/>
                  </a:lnTo>
                  <a:lnTo>
                    <a:pt x="489" y="304"/>
                  </a:lnTo>
                  <a:lnTo>
                    <a:pt x="482" y="292"/>
                  </a:lnTo>
                  <a:lnTo>
                    <a:pt x="481" y="279"/>
                  </a:lnTo>
                  <a:lnTo>
                    <a:pt x="474" y="276"/>
                  </a:lnTo>
                  <a:lnTo>
                    <a:pt x="469" y="272"/>
                  </a:lnTo>
                  <a:lnTo>
                    <a:pt x="465" y="265"/>
                  </a:lnTo>
                  <a:lnTo>
                    <a:pt x="454" y="258"/>
                  </a:lnTo>
                  <a:lnTo>
                    <a:pt x="447" y="261"/>
                  </a:lnTo>
                  <a:lnTo>
                    <a:pt x="446" y="253"/>
                  </a:lnTo>
                  <a:lnTo>
                    <a:pt x="442" y="253"/>
                  </a:lnTo>
                  <a:lnTo>
                    <a:pt x="424" y="241"/>
                  </a:lnTo>
                  <a:lnTo>
                    <a:pt x="412" y="229"/>
                  </a:lnTo>
                  <a:lnTo>
                    <a:pt x="411" y="222"/>
                  </a:lnTo>
                  <a:lnTo>
                    <a:pt x="412" y="216"/>
                  </a:lnTo>
                  <a:lnTo>
                    <a:pt x="415" y="210"/>
                  </a:lnTo>
                  <a:lnTo>
                    <a:pt x="419" y="199"/>
                  </a:lnTo>
                  <a:lnTo>
                    <a:pt x="423" y="189"/>
                  </a:lnTo>
                  <a:lnTo>
                    <a:pt x="423" y="178"/>
                  </a:lnTo>
                  <a:lnTo>
                    <a:pt x="427" y="170"/>
                  </a:lnTo>
                  <a:lnTo>
                    <a:pt x="427" y="168"/>
                  </a:lnTo>
                  <a:lnTo>
                    <a:pt x="415" y="161"/>
                  </a:lnTo>
                  <a:lnTo>
                    <a:pt x="409" y="160"/>
                  </a:lnTo>
                  <a:lnTo>
                    <a:pt x="402" y="157"/>
                  </a:lnTo>
                  <a:lnTo>
                    <a:pt x="400" y="158"/>
                  </a:lnTo>
                  <a:lnTo>
                    <a:pt x="396" y="164"/>
                  </a:lnTo>
                  <a:lnTo>
                    <a:pt x="389" y="166"/>
                  </a:lnTo>
                  <a:lnTo>
                    <a:pt x="383" y="160"/>
                  </a:lnTo>
                  <a:lnTo>
                    <a:pt x="378" y="132"/>
                  </a:lnTo>
                  <a:lnTo>
                    <a:pt x="374" y="126"/>
                  </a:lnTo>
                  <a:lnTo>
                    <a:pt x="367" y="122"/>
                  </a:lnTo>
                  <a:lnTo>
                    <a:pt x="352" y="112"/>
                  </a:lnTo>
                  <a:lnTo>
                    <a:pt x="350" y="105"/>
                  </a:lnTo>
                  <a:lnTo>
                    <a:pt x="343" y="101"/>
                  </a:lnTo>
                  <a:lnTo>
                    <a:pt x="337" y="95"/>
                  </a:lnTo>
                  <a:lnTo>
                    <a:pt x="329" y="89"/>
                  </a:lnTo>
                  <a:lnTo>
                    <a:pt x="327" y="82"/>
                  </a:lnTo>
                  <a:lnTo>
                    <a:pt x="324" y="77"/>
                  </a:lnTo>
                  <a:lnTo>
                    <a:pt x="320" y="63"/>
                  </a:lnTo>
                  <a:lnTo>
                    <a:pt x="317" y="61"/>
                  </a:lnTo>
                  <a:lnTo>
                    <a:pt x="314" y="49"/>
                  </a:lnTo>
                  <a:lnTo>
                    <a:pt x="314" y="36"/>
                  </a:lnTo>
                  <a:lnTo>
                    <a:pt x="316" y="30"/>
                  </a:lnTo>
                  <a:lnTo>
                    <a:pt x="319" y="23"/>
                  </a:lnTo>
                  <a:lnTo>
                    <a:pt x="316" y="23"/>
                  </a:lnTo>
                  <a:lnTo>
                    <a:pt x="312" y="16"/>
                  </a:lnTo>
                  <a:lnTo>
                    <a:pt x="300" y="7"/>
                  </a:lnTo>
                  <a:lnTo>
                    <a:pt x="296" y="0"/>
                  </a:lnTo>
                  <a:lnTo>
                    <a:pt x="247" y="5"/>
                  </a:lnTo>
                  <a:lnTo>
                    <a:pt x="134" y="12"/>
                  </a:lnTo>
                  <a:lnTo>
                    <a:pt x="83" y="13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10" y="38"/>
                  </a:lnTo>
                  <a:lnTo>
                    <a:pt x="15" y="43"/>
                  </a:lnTo>
                  <a:lnTo>
                    <a:pt x="22" y="47"/>
                  </a:lnTo>
                  <a:lnTo>
                    <a:pt x="23" y="54"/>
                  </a:lnTo>
                  <a:lnTo>
                    <a:pt x="27" y="61"/>
                  </a:lnTo>
                  <a:lnTo>
                    <a:pt x="27" y="66"/>
                  </a:lnTo>
                  <a:lnTo>
                    <a:pt x="34" y="72"/>
                  </a:lnTo>
                  <a:lnTo>
                    <a:pt x="52" y="85"/>
                  </a:lnTo>
                  <a:lnTo>
                    <a:pt x="57" y="81"/>
                  </a:lnTo>
                  <a:lnTo>
                    <a:pt x="63" y="82"/>
                  </a:lnTo>
                  <a:lnTo>
                    <a:pt x="67" y="89"/>
                  </a:lnTo>
                  <a:lnTo>
                    <a:pt x="68" y="96"/>
                  </a:lnTo>
                  <a:lnTo>
                    <a:pt x="67" y="97"/>
                  </a:lnTo>
                  <a:lnTo>
                    <a:pt x="61" y="97"/>
                  </a:lnTo>
                  <a:lnTo>
                    <a:pt x="59" y="103"/>
                  </a:lnTo>
                  <a:lnTo>
                    <a:pt x="51" y="114"/>
                  </a:lnTo>
                  <a:lnTo>
                    <a:pt x="53" y="119"/>
                  </a:lnTo>
                  <a:lnTo>
                    <a:pt x="60" y="127"/>
                  </a:lnTo>
                  <a:lnTo>
                    <a:pt x="67" y="131"/>
                  </a:lnTo>
                  <a:lnTo>
                    <a:pt x="67" y="138"/>
                  </a:lnTo>
                  <a:lnTo>
                    <a:pt x="76" y="150"/>
                  </a:lnTo>
                  <a:lnTo>
                    <a:pt x="82" y="151"/>
                  </a:lnTo>
                  <a:lnTo>
                    <a:pt x="88" y="157"/>
                  </a:lnTo>
                  <a:lnTo>
                    <a:pt x="94" y="365"/>
                  </a:lnTo>
                  <a:lnTo>
                    <a:pt x="94" y="414"/>
                  </a:lnTo>
                  <a:lnTo>
                    <a:pt x="172" y="413"/>
                  </a:lnTo>
                  <a:lnTo>
                    <a:pt x="296" y="407"/>
                  </a:lnTo>
                  <a:lnTo>
                    <a:pt x="436" y="398"/>
                  </a:lnTo>
                  <a:lnTo>
                    <a:pt x="442" y="402"/>
                  </a:lnTo>
                  <a:lnTo>
                    <a:pt x="447" y="407"/>
                  </a:lnTo>
                  <a:lnTo>
                    <a:pt x="448" y="414"/>
                  </a:lnTo>
                  <a:lnTo>
                    <a:pt x="448" y="419"/>
                  </a:lnTo>
                  <a:lnTo>
                    <a:pt x="443" y="426"/>
                  </a:lnTo>
                  <a:lnTo>
                    <a:pt x="436" y="430"/>
                  </a:lnTo>
                  <a:lnTo>
                    <a:pt x="432" y="436"/>
                  </a:lnTo>
                  <a:lnTo>
                    <a:pt x="430" y="442"/>
                  </a:lnTo>
                  <a:lnTo>
                    <a:pt x="432" y="449"/>
                  </a:lnTo>
                  <a:lnTo>
                    <a:pt x="477" y="444"/>
                  </a:lnTo>
                  <a:lnTo>
                    <a:pt x="481" y="434"/>
                  </a:lnTo>
                  <a:lnTo>
                    <a:pt x="485" y="427"/>
                  </a:lnTo>
                  <a:lnTo>
                    <a:pt x="480" y="422"/>
                  </a:lnTo>
                  <a:lnTo>
                    <a:pt x="488" y="415"/>
                  </a:lnTo>
                  <a:lnTo>
                    <a:pt x="484" y="409"/>
                  </a:lnTo>
                  <a:lnTo>
                    <a:pt x="490" y="407"/>
                  </a:lnTo>
                  <a:lnTo>
                    <a:pt x="488" y="400"/>
                  </a:lnTo>
                  <a:lnTo>
                    <a:pt x="486" y="394"/>
                  </a:lnTo>
                  <a:lnTo>
                    <a:pt x="489" y="387"/>
                  </a:lnTo>
                  <a:lnTo>
                    <a:pt x="492" y="394"/>
                  </a:lnTo>
                  <a:lnTo>
                    <a:pt x="490" y="398"/>
                  </a:lnTo>
                  <a:lnTo>
                    <a:pt x="497" y="394"/>
                  </a:lnTo>
                  <a:lnTo>
                    <a:pt x="499" y="386"/>
                  </a:lnTo>
                  <a:lnTo>
                    <a:pt x="505" y="383"/>
                  </a:lnTo>
                  <a:lnTo>
                    <a:pt x="512" y="386"/>
                  </a:lnTo>
                  <a:lnTo>
                    <a:pt x="515" y="376"/>
                  </a:lnTo>
                  <a:lnTo>
                    <a:pt x="512" y="371"/>
                  </a:lnTo>
                  <a:lnTo>
                    <a:pt x="517" y="365"/>
                  </a:lnTo>
                  <a:lnTo>
                    <a:pt x="516" y="356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3096518" y="1981929"/>
              <a:ext cx="350375" cy="608197"/>
            </a:xfrm>
            <a:custGeom>
              <a:avLst/>
              <a:gdLst>
                <a:gd name="T0" fmla="*/ 264 w 276"/>
                <a:gd name="T1" fmla="*/ 468 h 479"/>
                <a:gd name="T2" fmla="*/ 276 w 276"/>
                <a:gd name="T3" fmla="*/ 448 h 479"/>
                <a:gd name="T4" fmla="*/ 256 w 276"/>
                <a:gd name="T5" fmla="*/ 5 h 479"/>
                <a:gd name="T6" fmla="*/ 193 w 276"/>
                <a:gd name="T7" fmla="*/ 5 h 479"/>
                <a:gd name="T8" fmla="*/ 88 w 276"/>
                <a:gd name="T9" fmla="*/ 21 h 479"/>
                <a:gd name="T10" fmla="*/ 73 w 276"/>
                <a:gd name="T11" fmla="*/ 27 h 479"/>
                <a:gd name="T12" fmla="*/ 67 w 276"/>
                <a:gd name="T13" fmla="*/ 34 h 479"/>
                <a:gd name="T14" fmla="*/ 67 w 276"/>
                <a:gd name="T15" fmla="*/ 50 h 479"/>
                <a:gd name="T16" fmla="*/ 70 w 276"/>
                <a:gd name="T17" fmla="*/ 57 h 479"/>
                <a:gd name="T18" fmla="*/ 62 w 276"/>
                <a:gd name="T19" fmla="*/ 75 h 479"/>
                <a:gd name="T20" fmla="*/ 54 w 276"/>
                <a:gd name="T21" fmla="*/ 84 h 479"/>
                <a:gd name="T22" fmla="*/ 40 w 276"/>
                <a:gd name="T23" fmla="*/ 90 h 479"/>
                <a:gd name="T24" fmla="*/ 42 w 276"/>
                <a:gd name="T25" fmla="*/ 104 h 479"/>
                <a:gd name="T26" fmla="*/ 34 w 276"/>
                <a:gd name="T27" fmla="*/ 120 h 479"/>
                <a:gd name="T28" fmla="*/ 32 w 276"/>
                <a:gd name="T29" fmla="*/ 135 h 479"/>
                <a:gd name="T30" fmla="*/ 32 w 276"/>
                <a:gd name="T31" fmla="*/ 142 h 479"/>
                <a:gd name="T32" fmla="*/ 20 w 276"/>
                <a:gd name="T33" fmla="*/ 146 h 479"/>
                <a:gd name="T34" fmla="*/ 24 w 276"/>
                <a:gd name="T35" fmla="*/ 162 h 479"/>
                <a:gd name="T36" fmla="*/ 29 w 276"/>
                <a:gd name="T37" fmla="*/ 168 h 479"/>
                <a:gd name="T38" fmla="*/ 29 w 276"/>
                <a:gd name="T39" fmla="*/ 173 h 479"/>
                <a:gd name="T40" fmla="*/ 32 w 276"/>
                <a:gd name="T41" fmla="*/ 188 h 479"/>
                <a:gd name="T42" fmla="*/ 28 w 276"/>
                <a:gd name="T43" fmla="*/ 199 h 479"/>
                <a:gd name="T44" fmla="*/ 25 w 276"/>
                <a:gd name="T45" fmla="*/ 215 h 479"/>
                <a:gd name="T46" fmla="*/ 35 w 276"/>
                <a:gd name="T47" fmla="*/ 219 h 479"/>
                <a:gd name="T48" fmla="*/ 31 w 276"/>
                <a:gd name="T49" fmla="*/ 237 h 479"/>
                <a:gd name="T50" fmla="*/ 34 w 276"/>
                <a:gd name="T51" fmla="*/ 251 h 479"/>
                <a:gd name="T52" fmla="*/ 43 w 276"/>
                <a:gd name="T53" fmla="*/ 262 h 479"/>
                <a:gd name="T54" fmla="*/ 40 w 276"/>
                <a:gd name="T55" fmla="*/ 268 h 479"/>
                <a:gd name="T56" fmla="*/ 54 w 276"/>
                <a:gd name="T57" fmla="*/ 277 h 479"/>
                <a:gd name="T58" fmla="*/ 50 w 276"/>
                <a:gd name="T59" fmla="*/ 280 h 479"/>
                <a:gd name="T60" fmla="*/ 35 w 276"/>
                <a:gd name="T61" fmla="*/ 295 h 479"/>
                <a:gd name="T62" fmla="*/ 42 w 276"/>
                <a:gd name="T63" fmla="*/ 301 h 479"/>
                <a:gd name="T64" fmla="*/ 42 w 276"/>
                <a:gd name="T65" fmla="*/ 307 h 479"/>
                <a:gd name="T66" fmla="*/ 23 w 276"/>
                <a:gd name="T67" fmla="*/ 326 h 479"/>
                <a:gd name="T68" fmla="*/ 19 w 276"/>
                <a:gd name="T69" fmla="*/ 342 h 479"/>
                <a:gd name="T70" fmla="*/ 16 w 276"/>
                <a:gd name="T71" fmla="*/ 353 h 479"/>
                <a:gd name="T72" fmla="*/ 12 w 276"/>
                <a:gd name="T73" fmla="*/ 372 h 479"/>
                <a:gd name="T74" fmla="*/ 8 w 276"/>
                <a:gd name="T75" fmla="*/ 384 h 479"/>
                <a:gd name="T76" fmla="*/ 2 w 276"/>
                <a:gd name="T77" fmla="*/ 399 h 479"/>
                <a:gd name="T78" fmla="*/ 82 w 276"/>
                <a:gd name="T79" fmla="*/ 407 h 479"/>
                <a:gd name="T80" fmla="*/ 159 w 276"/>
                <a:gd name="T81" fmla="*/ 408 h 479"/>
                <a:gd name="T82" fmla="*/ 155 w 276"/>
                <a:gd name="T83" fmla="*/ 438 h 479"/>
                <a:gd name="T84" fmla="*/ 170 w 276"/>
                <a:gd name="T85" fmla="*/ 458 h 479"/>
                <a:gd name="T86" fmla="*/ 177 w 276"/>
                <a:gd name="T87" fmla="*/ 473 h 479"/>
                <a:gd name="T88" fmla="*/ 189 w 276"/>
                <a:gd name="T89" fmla="*/ 477 h 479"/>
                <a:gd name="T90" fmla="*/ 200 w 276"/>
                <a:gd name="T91" fmla="*/ 464 h 479"/>
                <a:gd name="T92" fmla="*/ 204 w 276"/>
                <a:gd name="T93" fmla="*/ 463 h 479"/>
                <a:gd name="T94" fmla="*/ 235 w 276"/>
                <a:gd name="T95" fmla="*/ 454 h 479"/>
                <a:gd name="T96" fmla="*/ 239 w 276"/>
                <a:gd name="T97" fmla="*/ 450 h 479"/>
                <a:gd name="T98" fmla="*/ 258 w 276"/>
                <a:gd name="T99" fmla="*/ 454 h 479"/>
                <a:gd name="T100" fmla="*/ 276 w 276"/>
                <a:gd name="T101" fmla="*/ 45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479">
                  <a:moveTo>
                    <a:pt x="251" y="468"/>
                  </a:moveTo>
                  <a:lnTo>
                    <a:pt x="257" y="469"/>
                  </a:lnTo>
                  <a:lnTo>
                    <a:pt x="264" y="468"/>
                  </a:lnTo>
                  <a:lnTo>
                    <a:pt x="251" y="467"/>
                  </a:lnTo>
                  <a:lnTo>
                    <a:pt x="251" y="468"/>
                  </a:lnTo>
                  <a:close/>
                  <a:moveTo>
                    <a:pt x="276" y="448"/>
                  </a:moveTo>
                  <a:lnTo>
                    <a:pt x="256" y="303"/>
                  </a:lnTo>
                  <a:lnTo>
                    <a:pt x="261" y="8"/>
                  </a:lnTo>
                  <a:lnTo>
                    <a:pt x="256" y="5"/>
                  </a:lnTo>
                  <a:lnTo>
                    <a:pt x="253" y="0"/>
                  </a:lnTo>
                  <a:lnTo>
                    <a:pt x="251" y="0"/>
                  </a:lnTo>
                  <a:lnTo>
                    <a:pt x="193" y="5"/>
                  </a:lnTo>
                  <a:lnTo>
                    <a:pt x="85" y="13"/>
                  </a:lnTo>
                  <a:lnTo>
                    <a:pt x="88" y="16"/>
                  </a:lnTo>
                  <a:lnTo>
                    <a:pt x="88" y="21"/>
                  </a:lnTo>
                  <a:lnTo>
                    <a:pt x="82" y="27"/>
                  </a:lnTo>
                  <a:lnTo>
                    <a:pt x="76" y="31"/>
                  </a:lnTo>
                  <a:lnTo>
                    <a:pt x="73" y="27"/>
                  </a:lnTo>
                  <a:lnTo>
                    <a:pt x="74" y="40"/>
                  </a:lnTo>
                  <a:lnTo>
                    <a:pt x="70" y="40"/>
                  </a:lnTo>
                  <a:lnTo>
                    <a:pt x="67" y="34"/>
                  </a:lnTo>
                  <a:lnTo>
                    <a:pt x="67" y="43"/>
                  </a:lnTo>
                  <a:lnTo>
                    <a:pt x="74" y="47"/>
                  </a:lnTo>
                  <a:lnTo>
                    <a:pt x="67" y="50"/>
                  </a:lnTo>
                  <a:lnTo>
                    <a:pt x="66" y="43"/>
                  </a:lnTo>
                  <a:lnTo>
                    <a:pt x="66" y="54"/>
                  </a:lnTo>
                  <a:lnTo>
                    <a:pt x="70" y="57"/>
                  </a:lnTo>
                  <a:lnTo>
                    <a:pt x="66" y="65"/>
                  </a:lnTo>
                  <a:lnTo>
                    <a:pt x="67" y="69"/>
                  </a:lnTo>
                  <a:lnTo>
                    <a:pt x="62" y="75"/>
                  </a:lnTo>
                  <a:lnTo>
                    <a:pt x="59" y="77"/>
                  </a:lnTo>
                  <a:lnTo>
                    <a:pt x="53" y="77"/>
                  </a:lnTo>
                  <a:lnTo>
                    <a:pt x="54" y="84"/>
                  </a:lnTo>
                  <a:lnTo>
                    <a:pt x="48" y="89"/>
                  </a:lnTo>
                  <a:lnTo>
                    <a:pt x="47" y="93"/>
                  </a:lnTo>
                  <a:lnTo>
                    <a:pt x="40" y="90"/>
                  </a:lnTo>
                  <a:lnTo>
                    <a:pt x="44" y="96"/>
                  </a:lnTo>
                  <a:lnTo>
                    <a:pt x="42" y="97"/>
                  </a:lnTo>
                  <a:lnTo>
                    <a:pt x="42" y="104"/>
                  </a:lnTo>
                  <a:lnTo>
                    <a:pt x="46" y="109"/>
                  </a:lnTo>
                  <a:lnTo>
                    <a:pt x="29" y="116"/>
                  </a:lnTo>
                  <a:lnTo>
                    <a:pt x="34" y="120"/>
                  </a:lnTo>
                  <a:lnTo>
                    <a:pt x="32" y="127"/>
                  </a:lnTo>
                  <a:lnTo>
                    <a:pt x="34" y="132"/>
                  </a:lnTo>
                  <a:lnTo>
                    <a:pt x="32" y="135"/>
                  </a:lnTo>
                  <a:lnTo>
                    <a:pt x="25" y="135"/>
                  </a:lnTo>
                  <a:lnTo>
                    <a:pt x="25" y="140"/>
                  </a:lnTo>
                  <a:lnTo>
                    <a:pt x="32" y="142"/>
                  </a:lnTo>
                  <a:lnTo>
                    <a:pt x="27" y="146"/>
                  </a:lnTo>
                  <a:lnTo>
                    <a:pt x="24" y="143"/>
                  </a:lnTo>
                  <a:lnTo>
                    <a:pt x="20" y="146"/>
                  </a:lnTo>
                  <a:lnTo>
                    <a:pt x="25" y="153"/>
                  </a:lnTo>
                  <a:lnTo>
                    <a:pt x="19" y="157"/>
                  </a:lnTo>
                  <a:lnTo>
                    <a:pt x="24" y="162"/>
                  </a:lnTo>
                  <a:lnTo>
                    <a:pt x="20" y="169"/>
                  </a:lnTo>
                  <a:lnTo>
                    <a:pt x="25" y="163"/>
                  </a:lnTo>
                  <a:lnTo>
                    <a:pt x="29" y="168"/>
                  </a:lnTo>
                  <a:lnTo>
                    <a:pt x="24" y="172"/>
                  </a:lnTo>
                  <a:lnTo>
                    <a:pt x="29" y="174"/>
                  </a:lnTo>
                  <a:lnTo>
                    <a:pt x="29" y="173"/>
                  </a:lnTo>
                  <a:lnTo>
                    <a:pt x="28" y="178"/>
                  </a:lnTo>
                  <a:lnTo>
                    <a:pt x="31" y="186"/>
                  </a:lnTo>
                  <a:lnTo>
                    <a:pt x="32" y="188"/>
                  </a:lnTo>
                  <a:lnTo>
                    <a:pt x="35" y="197"/>
                  </a:lnTo>
                  <a:lnTo>
                    <a:pt x="34" y="199"/>
                  </a:lnTo>
                  <a:lnTo>
                    <a:pt x="28" y="199"/>
                  </a:lnTo>
                  <a:lnTo>
                    <a:pt x="29" y="204"/>
                  </a:lnTo>
                  <a:lnTo>
                    <a:pt x="28" y="212"/>
                  </a:lnTo>
                  <a:lnTo>
                    <a:pt x="25" y="215"/>
                  </a:lnTo>
                  <a:lnTo>
                    <a:pt x="24" y="222"/>
                  </a:lnTo>
                  <a:lnTo>
                    <a:pt x="31" y="218"/>
                  </a:lnTo>
                  <a:lnTo>
                    <a:pt x="35" y="219"/>
                  </a:lnTo>
                  <a:lnTo>
                    <a:pt x="36" y="224"/>
                  </a:lnTo>
                  <a:lnTo>
                    <a:pt x="31" y="230"/>
                  </a:lnTo>
                  <a:lnTo>
                    <a:pt x="31" y="237"/>
                  </a:lnTo>
                  <a:lnTo>
                    <a:pt x="39" y="241"/>
                  </a:lnTo>
                  <a:lnTo>
                    <a:pt x="31" y="247"/>
                  </a:lnTo>
                  <a:lnTo>
                    <a:pt x="34" y="251"/>
                  </a:lnTo>
                  <a:lnTo>
                    <a:pt x="44" y="250"/>
                  </a:lnTo>
                  <a:lnTo>
                    <a:pt x="39" y="257"/>
                  </a:lnTo>
                  <a:lnTo>
                    <a:pt x="43" y="262"/>
                  </a:lnTo>
                  <a:lnTo>
                    <a:pt x="38" y="261"/>
                  </a:lnTo>
                  <a:lnTo>
                    <a:pt x="36" y="262"/>
                  </a:lnTo>
                  <a:lnTo>
                    <a:pt x="40" y="268"/>
                  </a:lnTo>
                  <a:lnTo>
                    <a:pt x="46" y="270"/>
                  </a:lnTo>
                  <a:lnTo>
                    <a:pt x="47" y="276"/>
                  </a:lnTo>
                  <a:lnTo>
                    <a:pt x="54" y="277"/>
                  </a:lnTo>
                  <a:lnTo>
                    <a:pt x="55" y="278"/>
                  </a:lnTo>
                  <a:lnTo>
                    <a:pt x="54" y="280"/>
                  </a:lnTo>
                  <a:lnTo>
                    <a:pt x="50" y="280"/>
                  </a:lnTo>
                  <a:lnTo>
                    <a:pt x="44" y="287"/>
                  </a:lnTo>
                  <a:lnTo>
                    <a:pt x="38" y="289"/>
                  </a:lnTo>
                  <a:lnTo>
                    <a:pt x="35" y="295"/>
                  </a:lnTo>
                  <a:lnTo>
                    <a:pt x="40" y="296"/>
                  </a:lnTo>
                  <a:lnTo>
                    <a:pt x="47" y="295"/>
                  </a:lnTo>
                  <a:lnTo>
                    <a:pt x="42" y="301"/>
                  </a:lnTo>
                  <a:lnTo>
                    <a:pt x="42" y="304"/>
                  </a:lnTo>
                  <a:lnTo>
                    <a:pt x="35" y="306"/>
                  </a:lnTo>
                  <a:lnTo>
                    <a:pt x="42" y="307"/>
                  </a:lnTo>
                  <a:lnTo>
                    <a:pt x="42" y="308"/>
                  </a:lnTo>
                  <a:lnTo>
                    <a:pt x="28" y="324"/>
                  </a:lnTo>
                  <a:lnTo>
                    <a:pt x="23" y="326"/>
                  </a:lnTo>
                  <a:lnTo>
                    <a:pt x="20" y="333"/>
                  </a:lnTo>
                  <a:lnTo>
                    <a:pt x="24" y="335"/>
                  </a:lnTo>
                  <a:lnTo>
                    <a:pt x="19" y="342"/>
                  </a:lnTo>
                  <a:lnTo>
                    <a:pt x="17" y="348"/>
                  </a:lnTo>
                  <a:lnTo>
                    <a:pt x="11" y="352"/>
                  </a:lnTo>
                  <a:lnTo>
                    <a:pt x="16" y="353"/>
                  </a:lnTo>
                  <a:lnTo>
                    <a:pt x="15" y="354"/>
                  </a:lnTo>
                  <a:lnTo>
                    <a:pt x="9" y="360"/>
                  </a:lnTo>
                  <a:lnTo>
                    <a:pt x="12" y="372"/>
                  </a:lnTo>
                  <a:lnTo>
                    <a:pt x="5" y="373"/>
                  </a:lnTo>
                  <a:lnTo>
                    <a:pt x="11" y="379"/>
                  </a:lnTo>
                  <a:lnTo>
                    <a:pt x="8" y="384"/>
                  </a:lnTo>
                  <a:lnTo>
                    <a:pt x="0" y="385"/>
                  </a:lnTo>
                  <a:lnTo>
                    <a:pt x="4" y="392"/>
                  </a:lnTo>
                  <a:lnTo>
                    <a:pt x="2" y="399"/>
                  </a:lnTo>
                  <a:lnTo>
                    <a:pt x="6" y="404"/>
                  </a:lnTo>
                  <a:lnTo>
                    <a:pt x="1" y="411"/>
                  </a:lnTo>
                  <a:lnTo>
                    <a:pt x="82" y="407"/>
                  </a:lnTo>
                  <a:lnTo>
                    <a:pt x="161" y="400"/>
                  </a:lnTo>
                  <a:lnTo>
                    <a:pt x="161" y="402"/>
                  </a:lnTo>
                  <a:lnTo>
                    <a:pt x="159" y="408"/>
                  </a:lnTo>
                  <a:lnTo>
                    <a:pt x="155" y="421"/>
                  </a:lnTo>
                  <a:lnTo>
                    <a:pt x="153" y="431"/>
                  </a:lnTo>
                  <a:lnTo>
                    <a:pt x="155" y="438"/>
                  </a:lnTo>
                  <a:lnTo>
                    <a:pt x="159" y="444"/>
                  </a:lnTo>
                  <a:lnTo>
                    <a:pt x="169" y="452"/>
                  </a:lnTo>
                  <a:lnTo>
                    <a:pt x="170" y="458"/>
                  </a:lnTo>
                  <a:lnTo>
                    <a:pt x="174" y="465"/>
                  </a:lnTo>
                  <a:lnTo>
                    <a:pt x="173" y="468"/>
                  </a:lnTo>
                  <a:lnTo>
                    <a:pt x="177" y="473"/>
                  </a:lnTo>
                  <a:lnTo>
                    <a:pt x="181" y="476"/>
                  </a:lnTo>
                  <a:lnTo>
                    <a:pt x="184" y="479"/>
                  </a:lnTo>
                  <a:lnTo>
                    <a:pt x="189" y="477"/>
                  </a:lnTo>
                  <a:lnTo>
                    <a:pt x="192" y="472"/>
                  </a:lnTo>
                  <a:lnTo>
                    <a:pt x="199" y="467"/>
                  </a:lnTo>
                  <a:lnTo>
                    <a:pt x="200" y="464"/>
                  </a:lnTo>
                  <a:lnTo>
                    <a:pt x="200" y="463"/>
                  </a:lnTo>
                  <a:lnTo>
                    <a:pt x="205" y="461"/>
                  </a:lnTo>
                  <a:lnTo>
                    <a:pt x="204" y="463"/>
                  </a:lnTo>
                  <a:lnTo>
                    <a:pt x="210" y="463"/>
                  </a:lnTo>
                  <a:lnTo>
                    <a:pt x="222" y="457"/>
                  </a:lnTo>
                  <a:lnTo>
                    <a:pt x="235" y="454"/>
                  </a:lnTo>
                  <a:lnTo>
                    <a:pt x="238" y="453"/>
                  </a:lnTo>
                  <a:lnTo>
                    <a:pt x="228" y="452"/>
                  </a:lnTo>
                  <a:lnTo>
                    <a:pt x="239" y="450"/>
                  </a:lnTo>
                  <a:lnTo>
                    <a:pt x="246" y="456"/>
                  </a:lnTo>
                  <a:lnTo>
                    <a:pt x="251" y="457"/>
                  </a:lnTo>
                  <a:lnTo>
                    <a:pt x="258" y="454"/>
                  </a:lnTo>
                  <a:lnTo>
                    <a:pt x="260" y="453"/>
                  </a:lnTo>
                  <a:lnTo>
                    <a:pt x="272" y="457"/>
                  </a:lnTo>
                  <a:lnTo>
                    <a:pt x="276" y="450"/>
                  </a:lnTo>
                  <a:lnTo>
                    <a:pt x="276" y="448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2512119" y="235346"/>
              <a:ext cx="731159" cy="725870"/>
            </a:xfrm>
            <a:custGeom>
              <a:avLst/>
              <a:gdLst>
                <a:gd name="T0" fmla="*/ 475 w 575"/>
                <a:gd name="T1" fmla="*/ 112 h 571"/>
                <a:gd name="T2" fmla="*/ 451 w 575"/>
                <a:gd name="T3" fmla="*/ 110 h 571"/>
                <a:gd name="T4" fmla="*/ 425 w 575"/>
                <a:gd name="T5" fmla="*/ 111 h 571"/>
                <a:gd name="T6" fmla="*/ 419 w 575"/>
                <a:gd name="T7" fmla="*/ 99 h 571"/>
                <a:gd name="T8" fmla="*/ 395 w 575"/>
                <a:gd name="T9" fmla="*/ 114 h 571"/>
                <a:gd name="T10" fmla="*/ 363 w 575"/>
                <a:gd name="T11" fmla="*/ 112 h 571"/>
                <a:gd name="T12" fmla="*/ 341 w 575"/>
                <a:gd name="T13" fmla="*/ 93 h 571"/>
                <a:gd name="T14" fmla="*/ 323 w 575"/>
                <a:gd name="T15" fmla="*/ 103 h 571"/>
                <a:gd name="T16" fmla="*/ 313 w 575"/>
                <a:gd name="T17" fmla="*/ 89 h 571"/>
                <a:gd name="T18" fmla="*/ 302 w 575"/>
                <a:gd name="T19" fmla="*/ 79 h 571"/>
                <a:gd name="T20" fmla="*/ 257 w 575"/>
                <a:gd name="T21" fmla="*/ 68 h 571"/>
                <a:gd name="T22" fmla="*/ 249 w 575"/>
                <a:gd name="T23" fmla="*/ 70 h 571"/>
                <a:gd name="T24" fmla="*/ 223 w 575"/>
                <a:gd name="T25" fmla="*/ 77 h 571"/>
                <a:gd name="T26" fmla="*/ 188 w 575"/>
                <a:gd name="T27" fmla="*/ 64 h 571"/>
                <a:gd name="T28" fmla="*/ 164 w 575"/>
                <a:gd name="T29" fmla="*/ 56 h 571"/>
                <a:gd name="T30" fmla="*/ 156 w 575"/>
                <a:gd name="T31" fmla="*/ 8 h 571"/>
                <a:gd name="T32" fmla="*/ 134 w 575"/>
                <a:gd name="T33" fmla="*/ 0 h 571"/>
                <a:gd name="T34" fmla="*/ 84 w 575"/>
                <a:gd name="T35" fmla="*/ 37 h 571"/>
                <a:gd name="T36" fmla="*/ 0 w 575"/>
                <a:gd name="T37" fmla="*/ 41 h 571"/>
                <a:gd name="T38" fmla="*/ 8 w 575"/>
                <a:gd name="T39" fmla="*/ 69 h 571"/>
                <a:gd name="T40" fmla="*/ 5 w 575"/>
                <a:gd name="T41" fmla="*/ 99 h 571"/>
                <a:gd name="T42" fmla="*/ 7 w 575"/>
                <a:gd name="T43" fmla="*/ 121 h 571"/>
                <a:gd name="T44" fmla="*/ 22 w 575"/>
                <a:gd name="T45" fmla="*/ 164 h 571"/>
                <a:gd name="T46" fmla="*/ 23 w 575"/>
                <a:gd name="T47" fmla="*/ 190 h 571"/>
                <a:gd name="T48" fmla="*/ 27 w 575"/>
                <a:gd name="T49" fmla="*/ 222 h 571"/>
                <a:gd name="T50" fmla="*/ 28 w 575"/>
                <a:gd name="T51" fmla="*/ 244 h 571"/>
                <a:gd name="T52" fmla="*/ 32 w 575"/>
                <a:gd name="T53" fmla="*/ 279 h 571"/>
                <a:gd name="T54" fmla="*/ 43 w 575"/>
                <a:gd name="T55" fmla="*/ 302 h 571"/>
                <a:gd name="T56" fmla="*/ 43 w 575"/>
                <a:gd name="T57" fmla="*/ 326 h 571"/>
                <a:gd name="T58" fmla="*/ 38 w 575"/>
                <a:gd name="T59" fmla="*/ 352 h 571"/>
                <a:gd name="T60" fmla="*/ 24 w 575"/>
                <a:gd name="T61" fmla="*/ 367 h 571"/>
                <a:gd name="T62" fmla="*/ 42 w 575"/>
                <a:gd name="T63" fmla="*/ 386 h 571"/>
                <a:gd name="T64" fmla="*/ 54 w 575"/>
                <a:gd name="T65" fmla="*/ 571 h 571"/>
                <a:gd name="T66" fmla="*/ 349 w 575"/>
                <a:gd name="T67" fmla="*/ 563 h 571"/>
                <a:gd name="T68" fmla="*/ 419 w 575"/>
                <a:gd name="T69" fmla="*/ 550 h 571"/>
                <a:gd name="T70" fmla="*/ 410 w 575"/>
                <a:gd name="T71" fmla="*/ 518 h 571"/>
                <a:gd name="T72" fmla="*/ 392 w 575"/>
                <a:gd name="T73" fmla="*/ 508 h 571"/>
                <a:gd name="T74" fmla="*/ 365 w 575"/>
                <a:gd name="T75" fmla="*/ 479 h 571"/>
                <a:gd name="T76" fmla="*/ 342 w 575"/>
                <a:gd name="T77" fmla="*/ 467 h 571"/>
                <a:gd name="T78" fmla="*/ 321 w 575"/>
                <a:gd name="T79" fmla="*/ 456 h 571"/>
                <a:gd name="T80" fmla="*/ 307 w 575"/>
                <a:gd name="T81" fmla="*/ 436 h 571"/>
                <a:gd name="T82" fmla="*/ 307 w 575"/>
                <a:gd name="T83" fmla="*/ 405 h 571"/>
                <a:gd name="T84" fmla="*/ 306 w 575"/>
                <a:gd name="T85" fmla="*/ 364 h 571"/>
                <a:gd name="T86" fmla="*/ 295 w 575"/>
                <a:gd name="T87" fmla="*/ 351 h 571"/>
                <a:gd name="T88" fmla="*/ 304 w 575"/>
                <a:gd name="T89" fmla="*/ 333 h 571"/>
                <a:gd name="T90" fmla="*/ 333 w 575"/>
                <a:gd name="T91" fmla="*/ 313 h 571"/>
                <a:gd name="T92" fmla="*/ 337 w 575"/>
                <a:gd name="T93" fmla="*/ 255 h 571"/>
                <a:gd name="T94" fmla="*/ 344 w 575"/>
                <a:gd name="T95" fmla="*/ 244 h 571"/>
                <a:gd name="T96" fmla="*/ 371 w 575"/>
                <a:gd name="T97" fmla="*/ 219 h 571"/>
                <a:gd name="T98" fmla="*/ 396 w 575"/>
                <a:gd name="T99" fmla="*/ 191 h 571"/>
                <a:gd name="T100" fmla="*/ 447 w 575"/>
                <a:gd name="T101" fmla="*/ 146 h 571"/>
                <a:gd name="T102" fmla="*/ 486 w 575"/>
                <a:gd name="T103" fmla="*/ 127 h 571"/>
                <a:gd name="T104" fmla="*/ 503 w 575"/>
                <a:gd name="T105" fmla="*/ 114 h 571"/>
                <a:gd name="T106" fmla="*/ 572 w 575"/>
                <a:gd name="T107" fmla="*/ 92 h 571"/>
                <a:gd name="T108" fmla="*/ 543 w 575"/>
                <a:gd name="T109" fmla="*/ 111 h 571"/>
                <a:gd name="T110" fmla="*/ 532 w 575"/>
                <a:gd name="T111" fmla="*/ 129 h 571"/>
                <a:gd name="T112" fmla="*/ 548 w 575"/>
                <a:gd name="T113" fmla="*/ 116 h 571"/>
                <a:gd name="T114" fmla="*/ 568 w 575"/>
                <a:gd name="T115" fmla="*/ 99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75" h="571">
                  <a:moveTo>
                    <a:pt x="482" y="116"/>
                  </a:moveTo>
                  <a:lnTo>
                    <a:pt x="476" y="114"/>
                  </a:lnTo>
                  <a:lnTo>
                    <a:pt x="475" y="112"/>
                  </a:lnTo>
                  <a:lnTo>
                    <a:pt x="470" y="106"/>
                  </a:lnTo>
                  <a:lnTo>
                    <a:pt x="456" y="107"/>
                  </a:lnTo>
                  <a:lnTo>
                    <a:pt x="451" y="110"/>
                  </a:lnTo>
                  <a:lnTo>
                    <a:pt x="437" y="108"/>
                  </a:lnTo>
                  <a:lnTo>
                    <a:pt x="430" y="111"/>
                  </a:lnTo>
                  <a:lnTo>
                    <a:pt x="425" y="111"/>
                  </a:lnTo>
                  <a:lnTo>
                    <a:pt x="424" y="104"/>
                  </a:lnTo>
                  <a:lnTo>
                    <a:pt x="419" y="103"/>
                  </a:lnTo>
                  <a:lnTo>
                    <a:pt x="419" y="99"/>
                  </a:lnTo>
                  <a:lnTo>
                    <a:pt x="413" y="99"/>
                  </a:lnTo>
                  <a:lnTo>
                    <a:pt x="401" y="107"/>
                  </a:lnTo>
                  <a:lnTo>
                    <a:pt x="395" y="114"/>
                  </a:lnTo>
                  <a:lnTo>
                    <a:pt x="382" y="119"/>
                  </a:lnTo>
                  <a:lnTo>
                    <a:pt x="375" y="118"/>
                  </a:lnTo>
                  <a:lnTo>
                    <a:pt x="363" y="112"/>
                  </a:lnTo>
                  <a:lnTo>
                    <a:pt x="361" y="107"/>
                  </a:lnTo>
                  <a:lnTo>
                    <a:pt x="344" y="100"/>
                  </a:lnTo>
                  <a:lnTo>
                    <a:pt x="341" y="93"/>
                  </a:lnTo>
                  <a:lnTo>
                    <a:pt x="334" y="92"/>
                  </a:lnTo>
                  <a:lnTo>
                    <a:pt x="325" y="93"/>
                  </a:lnTo>
                  <a:lnTo>
                    <a:pt x="323" y="103"/>
                  </a:lnTo>
                  <a:lnTo>
                    <a:pt x="317" y="100"/>
                  </a:lnTo>
                  <a:lnTo>
                    <a:pt x="313" y="95"/>
                  </a:lnTo>
                  <a:lnTo>
                    <a:pt x="313" y="89"/>
                  </a:lnTo>
                  <a:lnTo>
                    <a:pt x="306" y="84"/>
                  </a:lnTo>
                  <a:lnTo>
                    <a:pt x="300" y="84"/>
                  </a:lnTo>
                  <a:lnTo>
                    <a:pt x="302" y="79"/>
                  </a:lnTo>
                  <a:lnTo>
                    <a:pt x="276" y="68"/>
                  </a:lnTo>
                  <a:lnTo>
                    <a:pt x="262" y="68"/>
                  </a:lnTo>
                  <a:lnTo>
                    <a:pt x="257" y="68"/>
                  </a:lnTo>
                  <a:lnTo>
                    <a:pt x="254" y="69"/>
                  </a:lnTo>
                  <a:lnTo>
                    <a:pt x="253" y="70"/>
                  </a:lnTo>
                  <a:lnTo>
                    <a:pt x="249" y="70"/>
                  </a:lnTo>
                  <a:lnTo>
                    <a:pt x="245" y="77"/>
                  </a:lnTo>
                  <a:lnTo>
                    <a:pt x="230" y="80"/>
                  </a:lnTo>
                  <a:lnTo>
                    <a:pt x="223" y="77"/>
                  </a:lnTo>
                  <a:lnTo>
                    <a:pt x="220" y="70"/>
                  </a:lnTo>
                  <a:lnTo>
                    <a:pt x="193" y="68"/>
                  </a:lnTo>
                  <a:lnTo>
                    <a:pt x="188" y="64"/>
                  </a:lnTo>
                  <a:lnTo>
                    <a:pt x="176" y="64"/>
                  </a:lnTo>
                  <a:lnTo>
                    <a:pt x="169" y="61"/>
                  </a:lnTo>
                  <a:lnTo>
                    <a:pt x="164" y="56"/>
                  </a:lnTo>
                  <a:lnTo>
                    <a:pt x="165" y="46"/>
                  </a:lnTo>
                  <a:lnTo>
                    <a:pt x="160" y="29"/>
                  </a:lnTo>
                  <a:lnTo>
                    <a:pt x="156" y="8"/>
                  </a:lnTo>
                  <a:lnTo>
                    <a:pt x="150" y="3"/>
                  </a:lnTo>
                  <a:lnTo>
                    <a:pt x="138" y="1"/>
                  </a:lnTo>
                  <a:lnTo>
                    <a:pt x="134" y="0"/>
                  </a:lnTo>
                  <a:lnTo>
                    <a:pt x="135" y="30"/>
                  </a:lnTo>
                  <a:lnTo>
                    <a:pt x="134" y="35"/>
                  </a:lnTo>
                  <a:lnTo>
                    <a:pt x="84" y="37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" y="46"/>
                  </a:lnTo>
                  <a:lnTo>
                    <a:pt x="7" y="64"/>
                  </a:lnTo>
                  <a:lnTo>
                    <a:pt x="8" y="69"/>
                  </a:lnTo>
                  <a:lnTo>
                    <a:pt x="5" y="81"/>
                  </a:lnTo>
                  <a:lnTo>
                    <a:pt x="7" y="93"/>
                  </a:lnTo>
                  <a:lnTo>
                    <a:pt x="5" y="99"/>
                  </a:lnTo>
                  <a:lnTo>
                    <a:pt x="7" y="103"/>
                  </a:lnTo>
                  <a:lnTo>
                    <a:pt x="7" y="115"/>
                  </a:lnTo>
                  <a:lnTo>
                    <a:pt x="7" y="121"/>
                  </a:lnTo>
                  <a:lnTo>
                    <a:pt x="15" y="142"/>
                  </a:lnTo>
                  <a:lnTo>
                    <a:pt x="13" y="145"/>
                  </a:lnTo>
                  <a:lnTo>
                    <a:pt x="22" y="164"/>
                  </a:lnTo>
                  <a:lnTo>
                    <a:pt x="24" y="177"/>
                  </a:lnTo>
                  <a:lnTo>
                    <a:pt x="24" y="184"/>
                  </a:lnTo>
                  <a:lnTo>
                    <a:pt x="23" y="190"/>
                  </a:lnTo>
                  <a:lnTo>
                    <a:pt x="26" y="196"/>
                  </a:lnTo>
                  <a:lnTo>
                    <a:pt x="26" y="209"/>
                  </a:lnTo>
                  <a:lnTo>
                    <a:pt x="27" y="222"/>
                  </a:lnTo>
                  <a:lnTo>
                    <a:pt x="27" y="230"/>
                  </a:lnTo>
                  <a:lnTo>
                    <a:pt x="30" y="237"/>
                  </a:lnTo>
                  <a:lnTo>
                    <a:pt x="28" y="244"/>
                  </a:lnTo>
                  <a:lnTo>
                    <a:pt x="30" y="267"/>
                  </a:lnTo>
                  <a:lnTo>
                    <a:pt x="32" y="272"/>
                  </a:lnTo>
                  <a:lnTo>
                    <a:pt x="32" y="279"/>
                  </a:lnTo>
                  <a:lnTo>
                    <a:pt x="34" y="286"/>
                  </a:lnTo>
                  <a:lnTo>
                    <a:pt x="42" y="295"/>
                  </a:lnTo>
                  <a:lnTo>
                    <a:pt x="43" y="302"/>
                  </a:lnTo>
                  <a:lnTo>
                    <a:pt x="43" y="309"/>
                  </a:lnTo>
                  <a:lnTo>
                    <a:pt x="45" y="321"/>
                  </a:lnTo>
                  <a:lnTo>
                    <a:pt x="43" y="326"/>
                  </a:lnTo>
                  <a:lnTo>
                    <a:pt x="45" y="333"/>
                  </a:lnTo>
                  <a:lnTo>
                    <a:pt x="42" y="347"/>
                  </a:lnTo>
                  <a:lnTo>
                    <a:pt x="38" y="352"/>
                  </a:lnTo>
                  <a:lnTo>
                    <a:pt x="32" y="356"/>
                  </a:lnTo>
                  <a:lnTo>
                    <a:pt x="26" y="361"/>
                  </a:lnTo>
                  <a:lnTo>
                    <a:pt x="24" y="367"/>
                  </a:lnTo>
                  <a:lnTo>
                    <a:pt x="28" y="372"/>
                  </a:lnTo>
                  <a:lnTo>
                    <a:pt x="36" y="384"/>
                  </a:lnTo>
                  <a:lnTo>
                    <a:pt x="42" y="386"/>
                  </a:lnTo>
                  <a:lnTo>
                    <a:pt x="49" y="390"/>
                  </a:lnTo>
                  <a:lnTo>
                    <a:pt x="53" y="395"/>
                  </a:lnTo>
                  <a:lnTo>
                    <a:pt x="54" y="571"/>
                  </a:lnTo>
                  <a:lnTo>
                    <a:pt x="126" y="571"/>
                  </a:lnTo>
                  <a:lnTo>
                    <a:pt x="248" y="567"/>
                  </a:lnTo>
                  <a:lnTo>
                    <a:pt x="349" y="563"/>
                  </a:lnTo>
                  <a:lnTo>
                    <a:pt x="422" y="559"/>
                  </a:lnTo>
                  <a:lnTo>
                    <a:pt x="419" y="552"/>
                  </a:lnTo>
                  <a:lnTo>
                    <a:pt x="419" y="550"/>
                  </a:lnTo>
                  <a:lnTo>
                    <a:pt x="418" y="544"/>
                  </a:lnTo>
                  <a:lnTo>
                    <a:pt x="415" y="527"/>
                  </a:lnTo>
                  <a:lnTo>
                    <a:pt x="410" y="518"/>
                  </a:lnTo>
                  <a:lnTo>
                    <a:pt x="405" y="513"/>
                  </a:lnTo>
                  <a:lnTo>
                    <a:pt x="398" y="509"/>
                  </a:lnTo>
                  <a:lnTo>
                    <a:pt x="392" y="508"/>
                  </a:lnTo>
                  <a:lnTo>
                    <a:pt x="386" y="504"/>
                  </a:lnTo>
                  <a:lnTo>
                    <a:pt x="373" y="493"/>
                  </a:lnTo>
                  <a:lnTo>
                    <a:pt x="365" y="479"/>
                  </a:lnTo>
                  <a:lnTo>
                    <a:pt x="356" y="474"/>
                  </a:lnTo>
                  <a:lnTo>
                    <a:pt x="348" y="471"/>
                  </a:lnTo>
                  <a:lnTo>
                    <a:pt x="342" y="467"/>
                  </a:lnTo>
                  <a:lnTo>
                    <a:pt x="338" y="460"/>
                  </a:lnTo>
                  <a:lnTo>
                    <a:pt x="327" y="459"/>
                  </a:lnTo>
                  <a:lnTo>
                    <a:pt x="321" y="456"/>
                  </a:lnTo>
                  <a:lnTo>
                    <a:pt x="314" y="449"/>
                  </a:lnTo>
                  <a:lnTo>
                    <a:pt x="304" y="443"/>
                  </a:lnTo>
                  <a:lnTo>
                    <a:pt x="307" y="436"/>
                  </a:lnTo>
                  <a:lnTo>
                    <a:pt x="307" y="425"/>
                  </a:lnTo>
                  <a:lnTo>
                    <a:pt x="304" y="411"/>
                  </a:lnTo>
                  <a:lnTo>
                    <a:pt x="307" y="405"/>
                  </a:lnTo>
                  <a:lnTo>
                    <a:pt x="306" y="394"/>
                  </a:lnTo>
                  <a:lnTo>
                    <a:pt x="313" y="378"/>
                  </a:lnTo>
                  <a:lnTo>
                    <a:pt x="306" y="364"/>
                  </a:lnTo>
                  <a:lnTo>
                    <a:pt x="299" y="364"/>
                  </a:lnTo>
                  <a:lnTo>
                    <a:pt x="295" y="357"/>
                  </a:lnTo>
                  <a:lnTo>
                    <a:pt x="295" y="351"/>
                  </a:lnTo>
                  <a:lnTo>
                    <a:pt x="300" y="345"/>
                  </a:lnTo>
                  <a:lnTo>
                    <a:pt x="303" y="338"/>
                  </a:lnTo>
                  <a:lnTo>
                    <a:pt x="304" y="333"/>
                  </a:lnTo>
                  <a:lnTo>
                    <a:pt x="317" y="324"/>
                  </a:lnTo>
                  <a:lnTo>
                    <a:pt x="329" y="318"/>
                  </a:lnTo>
                  <a:lnTo>
                    <a:pt x="333" y="313"/>
                  </a:lnTo>
                  <a:lnTo>
                    <a:pt x="334" y="305"/>
                  </a:lnTo>
                  <a:lnTo>
                    <a:pt x="331" y="255"/>
                  </a:lnTo>
                  <a:lnTo>
                    <a:pt x="337" y="255"/>
                  </a:lnTo>
                  <a:lnTo>
                    <a:pt x="340" y="248"/>
                  </a:lnTo>
                  <a:lnTo>
                    <a:pt x="341" y="248"/>
                  </a:lnTo>
                  <a:lnTo>
                    <a:pt x="344" y="244"/>
                  </a:lnTo>
                  <a:lnTo>
                    <a:pt x="346" y="240"/>
                  </a:lnTo>
                  <a:lnTo>
                    <a:pt x="365" y="225"/>
                  </a:lnTo>
                  <a:lnTo>
                    <a:pt x="371" y="219"/>
                  </a:lnTo>
                  <a:lnTo>
                    <a:pt x="375" y="214"/>
                  </a:lnTo>
                  <a:lnTo>
                    <a:pt x="382" y="209"/>
                  </a:lnTo>
                  <a:lnTo>
                    <a:pt x="396" y="191"/>
                  </a:lnTo>
                  <a:lnTo>
                    <a:pt x="403" y="180"/>
                  </a:lnTo>
                  <a:lnTo>
                    <a:pt x="428" y="157"/>
                  </a:lnTo>
                  <a:lnTo>
                    <a:pt x="447" y="146"/>
                  </a:lnTo>
                  <a:lnTo>
                    <a:pt x="459" y="141"/>
                  </a:lnTo>
                  <a:lnTo>
                    <a:pt x="465" y="138"/>
                  </a:lnTo>
                  <a:lnTo>
                    <a:pt x="486" y="127"/>
                  </a:lnTo>
                  <a:lnTo>
                    <a:pt x="491" y="125"/>
                  </a:lnTo>
                  <a:lnTo>
                    <a:pt x="498" y="118"/>
                  </a:lnTo>
                  <a:lnTo>
                    <a:pt x="503" y="114"/>
                  </a:lnTo>
                  <a:lnTo>
                    <a:pt x="488" y="114"/>
                  </a:lnTo>
                  <a:lnTo>
                    <a:pt x="482" y="116"/>
                  </a:lnTo>
                  <a:close/>
                  <a:moveTo>
                    <a:pt x="572" y="92"/>
                  </a:moveTo>
                  <a:lnTo>
                    <a:pt x="566" y="96"/>
                  </a:lnTo>
                  <a:lnTo>
                    <a:pt x="555" y="104"/>
                  </a:lnTo>
                  <a:lnTo>
                    <a:pt x="543" y="111"/>
                  </a:lnTo>
                  <a:lnTo>
                    <a:pt x="530" y="119"/>
                  </a:lnTo>
                  <a:lnTo>
                    <a:pt x="530" y="123"/>
                  </a:lnTo>
                  <a:lnTo>
                    <a:pt x="532" y="129"/>
                  </a:lnTo>
                  <a:lnTo>
                    <a:pt x="539" y="126"/>
                  </a:lnTo>
                  <a:lnTo>
                    <a:pt x="543" y="121"/>
                  </a:lnTo>
                  <a:lnTo>
                    <a:pt x="548" y="116"/>
                  </a:lnTo>
                  <a:lnTo>
                    <a:pt x="560" y="111"/>
                  </a:lnTo>
                  <a:lnTo>
                    <a:pt x="567" y="106"/>
                  </a:lnTo>
                  <a:lnTo>
                    <a:pt x="568" y="99"/>
                  </a:lnTo>
                  <a:lnTo>
                    <a:pt x="575" y="93"/>
                  </a:lnTo>
                  <a:lnTo>
                    <a:pt x="572" y="92"/>
                  </a:lnTo>
                  <a:close/>
                </a:path>
              </a:pathLst>
            </a:custGeom>
            <a:solidFill>
              <a:srgbClr val="536587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3096518" y="431027"/>
              <a:ext cx="748347" cy="696782"/>
            </a:xfrm>
            <a:custGeom>
              <a:avLst/>
              <a:gdLst>
                <a:gd name="T0" fmla="*/ 455 w 589"/>
                <a:gd name="T1" fmla="*/ 101 h 548"/>
                <a:gd name="T2" fmla="*/ 128 w 589"/>
                <a:gd name="T3" fmla="*/ 38 h 548"/>
                <a:gd name="T4" fmla="*/ 150 w 589"/>
                <a:gd name="T5" fmla="*/ 21 h 548"/>
                <a:gd name="T6" fmla="*/ 153 w 589"/>
                <a:gd name="T7" fmla="*/ 2 h 548"/>
                <a:gd name="T8" fmla="*/ 128 w 589"/>
                <a:gd name="T9" fmla="*/ 38 h 548"/>
                <a:gd name="T10" fmla="*/ 339 w 589"/>
                <a:gd name="T11" fmla="*/ 151 h 548"/>
                <a:gd name="T12" fmla="*/ 580 w 589"/>
                <a:gd name="T13" fmla="*/ 377 h 548"/>
                <a:gd name="T14" fmla="*/ 553 w 589"/>
                <a:gd name="T15" fmla="*/ 299 h 548"/>
                <a:gd name="T16" fmla="*/ 513 w 589"/>
                <a:gd name="T17" fmla="*/ 306 h 548"/>
                <a:gd name="T18" fmla="*/ 491 w 589"/>
                <a:gd name="T19" fmla="*/ 343 h 548"/>
                <a:gd name="T20" fmla="*/ 478 w 589"/>
                <a:gd name="T21" fmla="*/ 305 h 548"/>
                <a:gd name="T22" fmla="*/ 505 w 589"/>
                <a:gd name="T23" fmla="*/ 267 h 548"/>
                <a:gd name="T24" fmla="*/ 487 w 589"/>
                <a:gd name="T25" fmla="*/ 205 h 548"/>
                <a:gd name="T26" fmla="*/ 484 w 589"/>
                <a:gd name="T27" fmla="*/ 176 h 548"/>
                <a:gd name="T28" fmla="*/ 440 w 589"/>
                <a:gd name="T29" fmla="*/ 161 h 548"/>
                <a:gd name="T30" fmla="*/ 407 w 589"/>
                <a:gd name="T31" fmla="*/ 149 h 548"/>
                <a:gd name="T32" fmla="*/ 373 w 589"/>
                <a:gd name="T33" fmla="*/ 155 h 548"/>
                <a:gd name="T34" fmla="*/ 368 w 589"/>
                <a:gd name="T35" fmla="*/ 183 h 548"/>
                <a:gd name="T36" fmla="*/ 353 w 589"/>
                <a:gd name="T37" fmla="*/ 229 h 548"/>
                <a:gd name="T38" fmla="*/ 344 w 589"/>
                <a:gd name="T39" fmla="*/ 237 h 548"/>
                <a:gd name="T40" fmla="*/ 341 w 589"/>
                <a:gd name="T41" fmla="*/ 203 h 548"/>
                <a:gd name="T42" fmla="*/ 316 w 589"/>
                <a:gd name="T43" fmla="*/ 229 h 548"/>
                <a:gd name="T44" fmla="*/ 300 w 589"/>
                <a:gd name="T45" fmla="*/ 281 h 548"/>
                <a:gd name="T46" fmla="*/ 292 w 589"/>
                <a:gd name="T47" fmla="*/ 331 h 548"/>
                <a:gd name="T48" fmla="*/ 314 w 589"/>
                <a:gd name="T49" fmla="*/ 398 h 548"/>
                <a:gd name="T50" fmla="*/ 316 w 589"/>
                <a:gd name="T51" fmla="*/ 497 h 548"/>
                <a:gd name="T52" fmla="*/ 289 w 589"/>
                <a:gd name="T53" fmla="*/ 548 h 548"/>
                <a:gd name="T54" fmla="*/ 532 w 589"/>
                <a:gd name="T55" fmla="*/ 521 h 548"/>
                <a:gd name="T56" fmla="*/ 551 w 589"/>
                <a:gd name="T57" fmla="*/ 460 h 548"/>
                <a:gd name="T58" fmla="*/ 575 w 589"/>
                <a:gd name="T59" fmla="*/ 421 h 548"/>
                <a:gd name="T60" fmla="*/ 587 w 589"/>
                <a:gd name="T61" fmla="*/ 412 h 548"/>
                <a:gd name="T62" fmla="*/ 321 w 589"/>
                <a:gd name="T63" fmla="*/ 132 h 548"/>
                <a:gd name="T64" fmla="*/ 369 w 589"/>
                <a:gd name="T65" fmla="*/ 122 h 548"/>
                <a:gd name="T66" fmla="*/ 402 w 589"/>
                <a:gd name="T67" fmla="*/ 119 h 548"/>
                <a:gd name="T68" fmla="*/ 433 w 589"/>
                <a:gd name="T69" fmla="*/ 101 h 548"/>
                <a:gd name="T70" fmla="*/ 413 w 589"/>
                <a:gd name="T71" fmla="*/ 75 h 548"/>
                <a:gd name="T72" fmla="*/ 388 w 589"/>
                <a:gd name="T73" fmla="*/ 72 h 548"/>
                <a:gd name="T74" fmla="*/ 342 w 589"/>
                <a:gd name="T75" fmla="*/ 52 h 548"/>
                <a:gd name="T76" fmla="*/ 276 w 589"/>
                <a:gd name="T77" fmla="*/ 73 h 548"/>
                <a:gd name="T78" fmla="*/ 230 w 589"/>
                <a:gd name="T79" fmla="*/ 86 h 548"/>
                <a:gd name="T80" fmla="*/ 184 w 589"/>
                <a:gd name="T81" fmla="*/ 64 h 548"/>
                <a:gd name="T82" fmla="*/ 142 w 589"/>
                <a:gd name="T83" fmla="*/ 64 h 548"/>
                <a:gd name="T84" fmla="*/ 128 w 589"/>
                <a:gd name="T85" fmla="*/ 71 h 548"/>
                <a:gd name="T86" fmla="*/ 96 w 589"/>
                <a:gd name="T87" fmla="*/ 46 h 548"/>
                <a:gd name="T88" fmla="*/ 55 w 589"/>
                <a:gd name="T89" fmla="*/ 72 h 548"/>
                <a:gd name="T90" fmla="*/ 0 w 589"/>
                <a:gd name="T91" fmla="*/ 102 h 548"/>
                <a:gd name="T92" fmla="*/ 109 w 589"/>
                <a:gd name="T93" fmla="*/ 147 h 548"/>
                <a:gd name="T94" fmla="*/ 159 w 589"/>
                <a:gd name="T95" fmla="*/ 153 h 548"/>
                <a:gd name="T96" fmla="*/ 184 w 589"/>
                <a:gd name="T97" fmla="*/ 182 h 548"/>
                <a:gd name="T98" fmla="*/ 192 w 589"/>
                <a:gd name="T99" fmla="*/ 217 h 548"/>
                <a:gd name="T100" fmla="*/ 208 w 589"/>
                <a:gd name="T101" fmla="*/ 213 h 548"/>
                <a:gd name="T102" fmla="*/ 238 w 589"/>
                <a:gd name="T103" fmla="*/ 148 h 548"/>
                <a:gd name="T104" fmla="*/ 254 w 589"/>
                <a:gd name="T105" fmla="*/ 151 h 548"/>
                <a:gd name="T106" fmla="*/ 264 w 589"/>
                <a:gd name="T107" fmla="*/ 170 h 548"/>
                <a:gd name="T108" fmla="*/ 289 w 589"/>
                <a:gd name="T109" fmla="*/ 13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89" h="548">
                  <a:moveTo>
                    <a:pt x="452" y="118"/>
                  </a:moveTo>
                  <a:lnTo>
                    <a:pt x="464" y="117"/>
                  </a:lnTo>
                  <a:lnTo>
                    <a:pt x="471" y="113"/>
                  </a:lnTo>
                  <a:lnTo>
                    <a:pt x="467" y="106"/>
                  </a:lnTo>
                  <a:lnTo>
                    <a:pt x="460" y="101"/>
                  </a:lnTo>
                  <a:lnTo>
                    <a:pt x="455" y="101"/>
                  </a:lnTo>
                  <a:lnTo>
                    <a:pt x="457" y="107"/>
                  </a:lnTo>
                  <a:lnTo>
                    <a:pt x="450" y="111"/>
                  </a:lnTo>
                  <a:lnTo>
                    <a:pt x="445" y="114"/>
                  </a:lnTo>
                  <a:lnTo>
                    <a:pt x="450" y="117"/>
                  </a:lnTo>
                  <a:lnTo>
                    <a:pt x="452" y="118"/>
                  </a:lnTo>
                  <a:close/>
                  <a:moveTo>
                    <a:pt x="128" y="38"/>
                  </a:moveTo>
                  <a:lnTo>
                    <a:pt x="130" y="31"/>
                  </a:lnTo>
                  <a:lnTo>
                    <a:pt x="130" y="38"/>
                  </a:lnTo>
                  <a:lnTo>
                    <a:pt x="124" y="45"/>
                  </a:lnTo>
                  <a:lnTo>
                    <a:pt x="131" y="50"/>
                  </a:lnTo>
                  <a:lnTo>
                    <a:pt x="139" y="34"/>
                  </a:lnTo>
                  <a:lnTo>
                    <a:pt x="150" y="21"/>
                  </a:lnTo>
                  <a:lnTo>
                    <a:pt x="157" y="15"/>
                  </a:lnTo>
                  <a:lnTo>
                    <a:pt x="158" y="10"/>
                  </a:lnTo>
                  <a:lnTo>
                    <a:pt x="166" y="10"/>
                  </a:lnTo>
                  <a:lnTo>
                    <a:pt x="172" y="4"/>
                  </a:lnTo>
                  <a:lnTo>
                    <a:pt x="166" y="0"/>
                  </a:lnTo>
                  <a:lnTo>
                    <a:pt x="153" y="2"/>
                  </a:lnTo>
                  <a:lnTo>
                    <a:pt x="139" y="6"/>
                  </a:lnTo>
                  <a:lnTo>
                    <a:pt x="127" y="14"/>
                  </a:lnTo>
                  <a:lnTo>
                    <a:pt x="119" y="26"/>
                  </a:lnTo>
                  <a:lnTo>
                    <a:pt x="115" y="31"/>
                  </a:lnTo>
                  <a:lnTo>
                    <a:pt x="117" y="38"/>
                  </a:lnTo>
                  <a:lnTo>
                    <a:pt x="128" y="38"/>
                  </a:lnTo>
                  <a:close/>
                  <a:moveTo>
                    <a:pt x="334" y="155"/>
                  </a:moveTo>
                  <a:lnTo>
                    <a:pt x="333" y="160"/>
                  </a:lnTo>
                  <a:lnTo>
                    <a:pt x="333" y="167"/>
                  </a:lnTo>
                  <a:lnTo>
                    <a:pt x="339" y="165"/>
                  </a:lnTo>
                  <a:lnTo>
                    <a:pt x="338" y="152"/>
                  </a:lnTo>
                  <a:lnTo>
                    <a:pt x="339" y="151"/>
                  </a:lnTo>
                  <a:lnTo>
                    <a:pt x="334" y="155"/>
                  </a:lnTo>
                  <a:close/>
                  <a:moveTo>
                    <a:pt x="586" y="394"/>
                  </a:moveTo>
                  <a:lnTo>
                    <a:pt x="589" y="391"/>
                  </a:lnTo>
                  <a:lnTo>
                    <a:pt x="587" y="386"/>
                  </a:lnTo>
                  <a:lnTo>
                    <a:pt x="587" y="386"/>
                  </a:lnTo>
                  <a:lnTo>
                    <a:pt x="580" y="377"/>
                  </a:lnTo>
                  <a:lnTo>
                    <a:pt x="578" y="368"/>
                  </a:lnTo>
                  <a:lnTo>
                    <a:pt x="575" y="356"/>
                  </a:lnTo>
                  <a:lnTo>
                    <a:pt x="571" y="343"/>
                  </a:lnTo>
                  <a:lnTo>
                    <a:pt x="567" y="337"/>
                  </a:lnTo>
                  <a:lnTo>
                    <a:pt x="560" y="313"/>
                  </a:lnTo>
                  <a:lnTo>
                    <a:pt x="553" y="299"/>
                  </a:lnTo>
                  <a:lnTo>
                    <a:pt x="548" y="294"/>
                  </a:lnTo>
                  <a:lnTo>
                    <a:pt x="541" y="291"/>
                  </a:lnTo>
                  <a:lnTo>
                    <a:pt x="534" y="290"/>
                  </a:lnTo>
                  <a:lnTo>
                    <a:pt x="525" y="298"/>
                  </a:lnTo>
                  <a:lnTo>
                    <a:pt x="519" y="299"/>
                  </a:lnTo>
                  <a:lnTo>
                    <a:pt x="513" y="306"/>
                  </a:lnTo>
                  <a:lnTo>
                    <a:pt x="506" y="309"/>
                  </a:lnTo>
                  <a:lnTo>
                    <a:pt x="507" y="314"/>
                  </a:lnTo>
                  <a:lnTo>
                    <a:pt x="505" y="325"/>
                  </a:lnTo>
                  <a:lnTo>
                    <a:pt x="499" y="331"/>
                  </a:lnTo>
                  <a:lnTo>
                    <a:pt x="495" y="336"/>
                  </a:lnTo>
                  <a:lnTo>
                    <a:pt x="491" y="343"/>
                  </a:lnTo>
                  <a:lnTo>
                    <a:pt x="484" y="340"/>
                  </a:lnTo>
                  <a:lnTo>
                    <a:pt x="479" y="340"/>
                  </a:lnTo>
                  <a:lnTo>
                    <a:pt x="471" y="332"/>
                  </a:lnTo>
                  <a:lnTo>
                    <a:pt x="469" y="322"/>
                  </a:lnTo>
                  <a:lnTo>
                    <a:pt x="471" y="310"/>
                  </a:lnTo>
                  <a:lnTo>
                    <a:pt x="478" y="305"/>
                  </a:lnTo>
                  <a:lnTo>
                    <a:pt x="484" y="305"/>
                  </a:lnTo>
                  <a:lnTo>
                    <a:pt x="490" y="294"/>
                  </a:lnTo>
                  <a:lnTo>
                    <a:pt x="491" y="282"/>
                  </a:lnTo>
                  <a:lnTo>
                    <a:pt x="492" y="276"/>
                  </a:lnTo>
                  <a:lnTo>
                    <a:pt x="499" y="272"/>
                  </a:lnTo>
                  <a:lnTo>
                    <a:pt x="505" y="267"/>
                  </a:lnTo>
                  <a:lnTo>
                    <a:pt x="502" y="247"/>
                  </a:lnTo>
                  <a:lnTo>
                    <a:pt x="503" y="234"/>
                  </a:lnTo>
                  <a:lnTo>
                    <a:pt x="501" y="221"/>
                  </a:lnTo>
                  <a:lnTo>
                    <a:pt x="496" y="216"/>
                  </a:lnTo>
                  <a:lnTo>
                    <a:pt x="490" y="211"/>
                  </a:lnTo>
                  <a:lnTo>
                    <a:pt x="487" y="205"/>
                  </a:lnTo>
                  <a:lnTo>
                    <a:pt x="490" y="198"/>
                  </a:lnTo>
                  <a:lnTo>
                    <a:pt x="495" y="197"/>
                  </a:lnTo>
                  <a:lnTo>
                    <a:pt x="495" y="190"/>
                  </a:lnTo>
                  <a:lnTo>
                    <a:pt x="491" y="187"/>
                  </a:lnTo>
                  <a:lnTo>
                    <a:pt x="487" y="182"/>
                  </a:lnTo>
                  <a:lnTo>
                    <a:pt x="484" y="176"/>
                  </a:lnTo>
                  <a:lnTo>
                    <a:pt x="479" y="171"/>
                  </a:lnTo>
                  <a:lnTo>
                    <a:pt x="472" y="171"/>
                  </a:lnTo>
                  <a:lnTo>
                    <a:pt x="465" y="168"/>
                  </a:lnTo>
                  <a:lnTo>
                    <a:pt x="452" y="165"/>
                  </a:lnTo>
                  <a:lnTo>
                    <a:pt x="446" y="161"/>
                  </a:lnTo>
                  <a:lnTo>
                    <a:pt x="440" y="161"/>
                  </a:lnTo>
                  <a:lnTo>
                    <a:pt x="434" y="160"/>
                  </a:lnTo>
                  <a:lnTo>
                    <a:pt x="430" y="155"/>
                  </a:lnTo>
                  <a:lnTo>
                    <a:pt x="425" y="151"/>
                  </a:lnTo>
                  <a:lnTo>
                    <a:pt x="418" y="149"/>
                  </a:lnTo>
                  <a:lnTo>
                    <a:pt x="413" y="149"/>
                  </a:lnTo>
                  <a:lnTo>
                    <a:pt x="407" y="149"/>
                  </a:lnTo>
                  <a:lnTo>
                    <a:pt x="400" y="145"/>
                  </a:lnTo>
                  <a:lnTo>
                    <a:pt x="395" y="144"/>
                  </a:lnTo>
                  <a:lnTo>
                    <a:pt x="388" y="140"/>
                  </a:lnTo>
                  <a:lnTo>
                    <a:pt x="383" y="144"/>
                  </a:lnTo>
                  <a:lnTo>
                    <a:pt x="377" y="148"/>
                  </a:lnTo>
                  <a:lnTo>
                    <a:pt x="373" y="155"/>
                  </a:lnTo>
                  <a:lnTo>
                    <a:pt x="367" y="161"/>
                  </a:lnTo>
                  <a:lnTo>
                    <a:pt x="367" y="167"/>
                  </a:lnTo>
                  <a:lnTo>
                    <a:pt x="371" y="174"/>
                  </a:lnTo>
                  <a:lnTo>
                    <a:pt x="376" y="178"/>
                  </a:lnTo>
                  <a:lnTo>
                    <a:pt x="377" y="183"/>
                  </a:lnTo>
                  <a:lnTo>
                    <a:pt x="368" y="183"/>
                  </a:lnTo>
                  <a:lnTo>
                    <a:pt x="361" y="187"/>
                  </a:lnTo>
                  <a:lnTo>
                    <a:pt x="356" y="191"/>
                  </a:lnTo>
                  <a:lnTo>
                    <a:pt x="352" y="198"/>
                  </a:lnTo>
                  <a:lnTo>
                    <a:pt x="354" y="217"/>
                  </a:lnTo>
                  <a:lnTo>
                    <a:pt x="354" y="224"/>
                  </a:lnTo>
                  <a:lnTo>
                    <a:pt x="353" y="229"/>
                  </a:lnTo>
                  <a:lnTo>
                    <a:pt x="352" y="236"/>
                  </a:lnTo>
                  <a:lnTo>
                    <a:pt x="346" y="243"/>
                  </a:lnTo>
                  <a:lnTo>
                    <a:pt x="348" y="236"/>
                  </a:lnTo>
                  <a:lnTo>
                    <a:pt x="348" y="224"/>
                  </a:lnTo>
                  <a:lnTo>
                    <a:pt x="345" y="224"/>
                  </a:lnTo>
                  <a:lnTo>
                    <a:pt x="344" y="237"/>
                  </a:lnTo>
                  <a:lnTo>
                    <a:pt x="339" y="243"/>
                  </a:lnTo>
                  <a:lnTo>
                    <a:pt x="338" y="237"/>
                  </a:lnTo>
                  <a:lnTo>
                    <a:pt x="341" y="230"/>
                  </a:lnTo>
                  <a:lnTo>
                    <a:pt x="338" y="224"/>
                  </a:lnTo>
                  <a:lnTo>
                    <a:pt x="339" y="220"/>
                  </a:lnTo>
                  <a:lnTo>
                    <a:pt x="341" y="203"/>
                  </a:lnTo>
                  <a:lnTo>
                    <a:pt x="335" y="207"/>
                  </a:lnTo>
                  <a:lnTo>
                    <a:pt x="333" y="213"/>
                  </a:lnTo>
                  <a:lnTo>
                    <a:pt x="329" y="220"/>
                  </a:lnTo>
                  <a:lnTo>
                    <a:pt x="327" y="225"/>
                  </a:lnTo>
                  <a:lnTo>
                    <a:pt x="323" y="232"/>
                  </a:lnTo>
                  <a:lnTo>
                    <a:pt x="316" y="229"/>
                  </a:lnTo>
                  <a:lnTo>
                    <a:pt x="308" y="241"/>
                  </a:lnTo>
                  <a:lnTo>
                    <a:pt x="310" y="247"/>
                  </a:lnTo>
                  <a:lnTo>
                    <a:pt x="304" y="253"/>
                  </a:lnTo>
                  <a:lnTo>
                    <a:pt x="297" y="257"/>
                  </a:lnTo>
                  <a:lnTo>
                    <a:pt x="302" y="270"/>
                  </a:lnTo>
                  <a:lnTo>
                    <a:pt x="300" y="281"/>
                  </a:lnTo>
                  <a:lnTo>
                    <a:pt x="302" y="287"/>
                  </a:lnTo>
                  <a:lnTo>
                    <a:pt x="302" y="294"/>
                  </a:lnTo>
                  <a:lnTo>
                    <a:pt x="293" y="312"/>
                  </a:lnTo>
                  <a:lnTo>
                    <a:pt x="288" y="318"/>
                  </a:lnTo>
                  <a:lnTo>
                    <a:pt x="288" y="325"/>
                  </a:lnTo>
                  <a:lnTo>
                    <a:pt x="292" y="331"/>
                  </a:lnTo>
                  <a:lnTo>
                    <a:pt x="296" y="350"/>
                  </a:lnTo>
                  <a:lnTo>
                    <a:pt x="292" y="356"/>
                  </a:lnTo>
                  <a:lnTo>
                    <a:pt x="289" y="362"/>
                  </a:lnTo>
                  <a:lnTo>
                    <a:pt x="291" y="368"/>
                  </a:lnTo>
                  <a:lnTo>
                    <a:pt x="308" y="401"/>
                  </a:lnTo>
                  <a:lnTo>
                    <a:pt x="314" y="398"/>
                  </a:lnTo>
                  <a:lnTo>
                    <a:pt x="311" y="405"/>
                  </a:lnTo>
                  <a:lnTo>
                    <a:pt x="319" y="424"/>
                  </a:lnTo>
                  <a:lnTo>
                    <a:pt x="323" y="450"/>
                  </a:lnTo>
                  <a:lnTo>
                    <a:pt x="323" y="467"/>
                  </a:lnTo>
                  <a:lnTo>
                    <a:pt x="319" y="490"/>
                  </a:lnTo>
                  <a:lnTo>
                    <a:pt x="316" y="497"/>
                  </a:lnTo>
                  <a:lnTo>
                    <a:pt x="310" y="509"/>
                  </a:lnTo>
                  <a:lnTo>
                    <a:pt x="304" y="528"/>
                  </a:lnTo>
                  <a:lnTo>
                    <a:pt x="302" y="535"/>
                  </a:lnTo>
                  <a:lnTo>
                    <a:pt x="297" y="540"/>
                  </a:lnTo>
                  <a:lnTo>
                    <a:pt x="292" y="547"/>
                  </a:lnTo>
                  <a:lnTo>
                    <a:pt x="289" y="548"/>
                  </a:lnTo>
                  <a:lnTo>
                    <a:pt x="292" y="548"/>
                  </a:lnTo>
                  <a:lnTo>
                    <a:pt x="327" y="546"/>
                  </a:lnTo>
                  <a:lnTo>
                    <a:pt x="429" y="532"/>
                  </a:lnTo>
                  <a:lnTo>
                    <a:pt x="436" y="538"/>
                  </a:lnTo>
                  <a:lnTo>
                    <a:pt x="502" y="527"/>
                  </a:lnTo>
                  <a:lnTo>
                    <a:pt x="532" y="521"/>
                  </a:lnTo>
                  <a:lnTo>
                    <a:pt x="536" y="508"/>
                  </a:lnTo>
                  <a:lnTo>
                    <a:pt x="547" y="490"/>
                  </a:lnTo>
                  <a:lnTo>
                    <a:pt x="547" y="471"/>
                  </a:lnTo>
                  <a:lnTo>
                    <a:pt x="548" y="465"/>
                  </a:lnTo>
                  <a:lnTo>
                    <a:pt x="551" y="462"/>
                  </a:lnTo>
                  <a:lnTo>
                    <a:pt x="551" y="460"/>
                  </a:lnTo>
                  <a:lnTo>
                    <a:pt x="559" y="455"/>
                  </a:lnTo>
                  <a:lnTo>
                    <a:pt x="563" y="450"/>
                  </a:lnTo>
                  <a:lnTo>
                    <a:pt x="563" y="436"/>
                  </a:lnTo>
                  <a:lnTo>
                    <a:pt x="567" y="431"/>
                  </a:lnTo>
                  <a:lnTo>
                    <a:pt x="568" y="425"/>
                  </a:lnTo>
                  <a:lnTo>
                    <a:pt x="575" y="421"/>
                  </a:lnTo>
                  <a:lnTo>
                    <a:pt x="578" y="425"/>
                  </a:lnTo>
                  <a:lnTo>
                    <a:pt x="579" y="432"/>
                  </a:lnTo>
                  <a:lnTo>
                    <a:pt x="578" y="433"/>
                  </a:lnTo>
                  <a:lnTo>
                    <a:pt x="582" y="432"/>
                  </a:lnTo>
                  <a:lnTo>
                    <a:pt x="586" y="425"/>
                  </a:lnTo>
                  <a:lnTo>
                    <a:pt x="587" y="412"/>
                  </a:lnTo>
                  <a:lnTo>
                    <a:pt x="586" y="406"/>
                  </a:lnTo>
                  <a:lnTo>
                    <a:pt x="586" y="394"/>
                  </a:lnTo>
                  <a:close/>
                  <a:moveTo>
                    <a:pt x="296" y="134"/>
                  </a:moveTo>
                  <a:lnTo>
                    <a:pt x="302" y="134"/>
                  </a:lnTo>
                  <a:lnTo>
                    <a:pt x="314" y="132"/>
                  </a:lnTo>
                  <a:lnTo>
                    <a:pt x="321" y="132"/>
                  </a:lnTo>
                  <a:lnTo>
                    <a:pt x="326" y="128"/>
                  </a:lnTo>
                  <a:lnTo>
                    <a:pt x="331" y="118"/>
                  </a:lnTo>
                  <a:lnTo>
                    <a:pt x="344" y="117"/>
                  </a:lnTo>
                  <a:lnTo>
                    <a:pt x="350" y="118"/>
                  </a:lnTo>
                  <a:lnTo>
                    <a:pt x="356" y="117"/>
                  </a:lnTo>
                  <a:lnTo>
                    <a:pt x="369" y="122"/>
                  </a:lnTo>
                  <a:lnTo>
                    <a:pt x="383" y="133"/>
                  </a:lnTo>
                  <a:lnTo>
                    <a:pt x="388" y="134"/>
                  </a:lnTo>
                  <a:lnTo>
                    <a:pt x="388" y="124"/>
                  </a:lnTo>
                  <a:lnTo>
                    <a:pt x="390" y="117"/>
                  </a:lnTo>
                  <a:lnTo>
                    <a:pt x="396" y="115"/>
                  </a:lnTo>
                  <a:lnTo>
                    <a:pt x="402" y="119"/>
                  </a:lnTo>
                  <a:lnTo>
                    <a:pt x="408" y="117"/>
                  </a:lnTo>
                  <a:lnTo>
                    <a:pt x="437" y="117"/>
                  </a:lnTo>
                  <a:lnTo>
                    <a:pt x="444" y="115"/>
                  </a:lnTo>
                  <a:lnTo>
                    <a:pt x="440" y="110"/>
                  </a:lnTo>
                  <a:lnTo>
                    <a:pt x="433" y="106"/>
                  </a:lnTo>
                  <a:lnTo>
                    <a:pt x="433" y="101"/>
                  </a:lnTo>
                  <a:lnTo>
                    <a:pt x="426" y="98"/>
                  </a:lnTo>
                  <a:lnTo>
                    <a:pt x="425" y="98"/>
                  </a:lnTo>
                  <a:lnTo>
                    <a:pt x="419" y="94"/>
                  </a:lnTo>
                  <a:lnTo>
                    <a:pt x="418" y="87"/>
                  </a:lnTo>
                  <a:lnTo>
                    <a:pt x="417" y="80"/>
                  </a:lnTo>
                  <a:lnTo>
                    <a:pt x="413" y="75"/>
                  </a:lnTo>
                  <a:lnTo>
                    <a:pt x="407" y="68"/>
                  </a:lnTo>
                  <a:lnTo>
                    <a:pt x="403" y="69"/>
                  </a:lnTo>
                  <a:lnTo>
                    <a:pt x="402" y="69"/>
                  </a:lnTo>
                  <a:lnTo>
                    <a:pt x="399" y="75"/>
                  </a:lnTo>
                  <a:lnTo>
                    <a:pt x="392" y="79"/>
                  </a:lnTo>
                  <a:lnTo>
                    <a:pt x="388" y="72"/>
                  </a:lnTo>
                  <a:lnTo>
                    <a:pt x="376" y="78"/>
                  </a:lnTo>
                  <a:lnTo>
                    <a:pt x="364" y="75"/>
                  </a:lnTo>
                  <a:lnTo>
                    <a:pt x="361" y="69"/>
                  </a:lnTo>
                  <a:lnTo>
                    <a:pt x="360" y="48"/>
                  </a:lnTo>
                  <a:lnTo>
                    <a:pt x="348" y="49"/>
                  </a:lnTo>
                  <a:lnTo>
                    <a:pt x="342" y="52"/>
                  </a:lnTo>
                  <a:lnTo>
                    <a:pt x="330" y="59"/>
                  </a:lnTo>
                  <a:lnTo>
                    <a:pt x="323" y="61"/>
                  </a:lnTo>
                  <a:lnTo>
                    <a:pt x="299" y="63"/>
                  </a:lnTo>
                  <a:lnTo>
                    <a:pt x="292" y="65"/>
                  </a:lnTo>
                  <a:lnTo>
                    <a:pt x="281" y="68"/>
                  </a:lnTo>
                  <a:lnTo>
                    <a:pt x="276" y="73"/>
                  </a:lnTo>
                  <a:lnTo>
                    <a:pt x="264" y="82"/>
                  </a:lnTo>
                  <a:lnTo>
                    <a:pt x="254" y="94"/>
                  </a:lnTo>
                  <a:lnTo>
                    <a:pt x="249" y="91"/>
                  </a:lnTo>
                  <a:lnTo>
                    <a:pt x="242" y="92"/>
                  </a:lnTo>
                  <a:lnTo>
                    <a:pt x="235" y="91"/>
                  </a:lnTo>
                  <a:lnTo>
                    <a:pt x="230" y="86"/>
                  </a:lnTo>
                  <a:lnTo>
                    <a:pt x="215" y="91"/>
                  </a:lnTo>
                  <a:lnTo>
                    <a:pt x="210" y="91"/>
                  </a:lnTo>
                  <a:lnTo>
                    <a:pt x="203" y="88"/>
                  </a:lnTo>
                  <a:lnTo>
                    <a:pt x="199" y="82"/>
                  </a:lnTo>
                  <a:lnTo>
                    <a:pt x="188" y="69"/>
                  </a:lnTo>
                  <a:lnTo>
                    <a:pt x="184" y="64"/>
                  </a:lnTo>
                  <a:lnTo>
                    <a:pt x="178" y="63"/>
                  </a:lnTo>
                  <a:lnTo>
                    <a:pt x="172" y="57"/>
                  </a:lnTo>
                  <a:lnTo>
                    <a:pt x="165" y="56"/>
                  </a:lnTo>
                  <a:lnTo>
                    <a:pt x="153" y="56"/>
                  </a:lnTo>
                  <a:lnTo>
                    <a:pt x="147" y="59"/>
                  </a:lnTo>
                  <a:lnTo>
                    <a:pt x="142" y="64"/>
                  </a:lnTo>
                  <a:lnTo>
                    <a:pt x="139" y="65"/>
                  </a:lnTo>
                  <a:lnTo>
                    <a:pt x="145" y="53"/>
                  </a:lnTo>
                  <a:lnTo>
                    <a:pt x="139" y="59"/>
                  </a:lnTo>
                  <a:lnTo>
                    <a:pt x="132" y="63"/>
                  </a:lnTo>
                  <a:lnTo>
                    <a:pt x="131" y="69"/>
                  </a:lnTo>
                  <a:lnTo>
                    <a:pt x="128" y="71"/>
                  </a:lnTo>
                  <a:lnTo>
                    <a:pt x="127" y="65"/>
                  </a:lnTo>
                  <a:lnTo>
                    <a:pt x="128" y="53"/>
                  </a:lnTo>
                  <a:lnTo>
                    <a:pt x="117" y="40"/>
                  </a:lnTo>
                  <a:lnTo>
                    <a:pt x="113" y="37"/>
                  </a:lnTo>
                  <a:lnTo>
                    <a:pt x="109" y="31"/>
                  </a:lnTo>
                  <a:lnTo>
                    <a:pt x="96" y="46"/>
                  </a:lnTo>
                  <a:lnTo>
                    <a:pt x="93" y="53"/>
                  </a:lnTo>
                  <a:lnTo>
                    <a:pt x="80" y="59"/>
                  </a:lnTo>
                  <a:lnTo>
                    <a:pt x="73" y="64"/>
                  </a:lnTo>
                  <a:lnTo>
                    <a:pt x="67" y="69"/>
                  </a:lnTo>
                  <a:lnTo>
                    <a:pt x="61" y="71"/>
                  </a:lnTo>
                  <a:lnTo>
                    <a:pt x="55" y="72"/>
                  </a:lnTo>
                  <a:lnTo>
                    <a:pt x="48" y="73"/>
                  </a:lnTo>
                  <a:lnTo>
                    <a:pt x="42" y="73"/>
                  </a:lnTo>
                  <a:lnTo>
                    <a:pt x="35" y="78"/>
                  </a:lnTo>
                  <a:lnTo>
                    <a:pt x="24" y="90"/>
                  </a:lnTo>
                  <a:lnTo>
                    <a:pt x="5" y="98"/>
                  </a:lnTo>
                  <a:lnTo>
                    <a:pt x="0" y="102"/>
                  </a:lnTo>
                  <a:lnTo>
                    <a:pt x="2" y="105"/>
                  </a:lnTo>
                  <a:lnTo>
                    <a:pt x="9" y="107"/>
                  </a:lnTo>
                  <a:lnTo>
                    <a:pt x="15" y="111"/>
                  </a:lnTo>
                  <a:lnTo>
                    <a:pt x="23" y="124"/>
                  </a:lnTo>
                  <a:lnTo>
                    <a:pt x="88" y="137"/>
                  </a:lnTo>
                  <a:lnTo>
                    <a:pt x="109" y="147"/>
                  </a:lnTo>
                  <a:lnTo>
                    <a:pt x="112" y="145"/>
                  </a:lnTo>
                  <a:lnTo>
                    <a:pt x="126" y="148"/>
                  </a:lnTo>
                  <a:lnTo>
                    <a:pt x="131" y="145"/>
                  </a:lnTo>
                  <a:lnTo>
                    <a:pt x="138" y="148"/>
                  </a:lnTo>
                  <a:lnTo>
                    <a:pt x="154" y="149"/>
                  </a:lnTo>
                  <a:lnTo>
                    <a:pt x="159" y="153"/>
                  </a:lnTo>
                  <a:lnTo>
                    <a:pt x="161" y="165"/>
                  </a:lnTo>
                  <a:lnTo>
                    <a:pt x="168" y="165"/>
                  </a:lnTo>
                  <a:lnTo>
                    <a:pt x="177" y="168"/>
                  </a:lnTo>
                  <a:lnTo>
                    <a:pt x="184" y="175"/>
                  </a:lnTo>
                  <a:lnTo>
                    <a:pt x="181" y="176"/>
                  </a:lnTo>
                  <a:lnTo>
                    <a:pt x="184" y="182"/>
                  </a:lnTo>
                  <a:lnTo>
                    <a:pt x="184" y="195"/>
                  </a:lnTo>
                  <a:lnTo>
                    <a:pt x="181" y="201"/>
                  </a:lnTo>
                  <a:lnTo>
                    <a:pt x="184" y="206"/>
                  </a:lnTo>
                  <a:lnTo>
                    <a:pt x="189" y="205"/>
                  </a:lnTo>
                  <a:lnTo>
                    <a:pt x="196" y="203"/>
                  </a:lnTo>
                  <a:lnTo>
                    <a:pt x="192" y="217"/>
                  </a:lnTo>
                  <a:lnTo>
                    <a:pt x="193" y="222"/>
                  </a:lnTo>
                  <a:lnTo>
                    <a:pt x="199" y="228"/>
                  </a:lnTo>
                  <a:lnTo>
                    <a:pt x="200" y="228"/>
                  </a:lnTo>
                  <a:lnTo>
                    <a:pt x="203" y="229"/>
                  </a:lnTo>
                  <a:lnTo>
                    <a:pt x="201" y="224"/>
                  </a:lnTo>
                  <a:lnTo>
                    <a:pt x="208" y="213"/>
                  </a:lnTo>
                  <a:lnTo>
                    <a:pt x="218" y="194"/>
                  </a:lnTo>
                  <a:lnTo>
                    <a:pt x="222" y="182"/>
                  </a:lnTo>
                  <a:lnTo>
                    <a:pt x="224" y="175"/>
                  </a:lnTo>
                  <a:lnTo>
                    <a:pt x="230" y="168"/>
                  </a:lnTo>
                  <a:lnTo>
                    <a:pt x="233" y="156"/>
                  </a:lnTo>
                  <a:lnTo>
                    <a:pt x="238" y="148"/>
                  </a:lnTo>
                  <a:lnTo>
                    <a:pt x="235" y="153"/>
                  </a:lnTo>
                  <a:lnTo>
                    <a:pt x="238" y="160"/>
                  </a:lnTo>
                  <a:lnTo>
                    <a:pt x="242" y="165"/>
                  </a:lnTo>
                  <a:lnTo>
                    <a:pt x="247" y="160"/>
                  </a:lnTo>
                  <a:lnTo>
                    <a:pt x="249" y="157"/>
                  </a:lnTo>
                  <a:lnTo>
                    <a:pt x="254" y="151"/>
                  </a:lnTo>
                  <a:lnTo>
                    <a:pt x="261" y="148"/>
                  </a:lnTo>
                  <a:lnTo>
                    <a:pt x="266" y="149"/>
                  </a:lnTo>
                  <a:lnTo>
                    <a:pt x="266" y="156"/>
                  </a:lnTo>
                  <a:lnTo>
                    <a:pt x="260" y="160"/>
                  </a:lnTo>
                  <a:lnTo>
                    <a:pt x="257" y="168"/>
                  </a:lnTo>
                  <a:lnTo>
                    <a:pt x="264" y="170"/>
                  </a:lnTo>
                  <a:lnTo>
                    <a:pt x="268" y="163"/>
                  </a:lnTo>
                  <a:lnTo>
                    <a:pt x="273" y="156"/>
                  </a:lnTo>
                  <a:lnTo>
                    <a:pt x="280" y="152"/>
                  </a:lnTo>
                  <a:lnTo>
                    <a:pt x="281" y="144"/>
                  </a:lnTo>
                  <a:lnTo>
                    <a:pt x="284" y="138"/>
                  </a:lnTo>
                  <a:lnTo>
                    <a:pt x="289" y="136"/>
                  </a:lnTo>
                  <a:lnTo>
                    <a:pt x="296" y="134"/>
                  </a:lnTo>
                  <a:close/>
                </a:path>
              </a:pathLst>
            </a:custGeom>
            <a:solidFill>
              <a:srgbClr val="536587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4657998" y="717937"/>
              <a:ext cx="342442" cy="186426"/>
            </a:xfrm>
            <a:custGeom>
              <a:avLst/>
              <a:gdLst>
                <a:gd name="T0" fmla="*/ 214 w 269"/>
                <a:gd name="T1" fmla="*/ 136 h 147"/>
                <a:gd name="T2" fmla="*/ 220 w 269"/>
                <a:gd name="T3" fmla="*/ 140 h 147"/>
                <a:gd name="T4" fmla="*/ 222 w 269"/>
                <a:gd name="T5" fmla="*/ 129 h 147"/>
                <a:gd name="T6" fmla="*/ 264 w 269"/>
                <a:gd name="T7" fmla="*/ 130 h 147"/>
                <a:gd name="T8" fmla="*/ 261 w 269"/>
                <a:gd name="T9" fmla="*/ 128 h 147"/>
                <a:gd name="T10" fmla="*/ 254 w 269"/>
                <a:gd name="T11" fmla="*/ 140 h 147"/>
                <a:gd name="T12" fmla="*/ 269 w 269"/>
                <a:gd name="T13" fmla="*/ 136 h 147"/>
                <a:gd name="T14" fmla="*/ 258 w 269"/>
                <a:gd name="T15" fmla="*/ 92 h 147"/>
                <a:gd name="T16" fmla="*/ 246 w 269"/>
                <a:gd name="T17" fmla="*/ 68 h 147"/>
                <a:gd name="T18" fmla="*/ 234 w 269"/>
                <a:gd name="T19" fmla="*/ 63 h 147"/>
                <a:gd name="T20" fmla="*/ 234 w 269"/>
                <a:gd name="T21" fmla="*/ 64 h 147"/>
                <a:gd name="T22" fmla="*/ 243 w 269"/>
                <a:gd name="T23" fmla="*/ 75 h 147"/>
                <a:gd name="T24" fmla="*/ 252 w 269"/>
                <a:gd name="T25" fmla="*/ 84 h 147"/>
                <a:gd name="T26" fmla="*/ 234 w 269"/>
                <a:gd name="T27" fmla="*/ 101 h 147"/>
                <a:gd name="T28" fmla="*/ 220 w 269"/>
                <a:gd name="T29" fmla="*/ 99 h 147"/>
                <a:gd name="T30" fmla="*/ 211 w 269"/>
                <a:gd name="T31" fmla="*/ 84 h 147"/>
                <a:gd name="T32" fmla="*/ 199 w 269"/>
                <a:gd name="T33" fmla="*/ 80 h 147"/>
                <a:gd name="T34" fmla="*/ 206 w 269"/>
                <a:gd name="T35" fmla="*/ 78 h 147"/>
                <a:gd name="T36" fmla="*/ 188 w 269"/>
                <a:gd name="T37" fmla="*/ 60 h 147"/>
                <a:gd name="T38" fmla="*/ 174 w 269"/>
                <a:gd name="T39" fmla="*/ 63 h 147"/>
                <a:gd name="T40" fmla="*/ 165 w 269"/>
                <a:gd name="T41" fmla="*/ 52 h 147"/>
                <a:gd name="T42" fmla="*/ 168 w 269"/>
                <a:gd name="T43" fmla="*/ 46 h 147"/>
                <a:gd name="T44" fmla="*/ 172 w 269"/>
                <a:gd name="T45" fmla="*/ 37 h 147"/>
                <a:gd name="T46" fmla="*/ 187 w 269"/>
                <a:gd name="T47" fmla="*/ 23 h 147"/>
                <a:gd name="T48" fmla="*/ 183 w 269"/>
                <a:gd name="T49" fmla="*/ 18 h 147"/>
                <a:gd name="T50" fmla="*/ 177 w 269"/>
                <a:gd name="T51" fmla="*/ 19 h 147"/>
                <a:gd name="T52" fmla="*/ 170 w 269"/>
                <a:gd name="T53" fmla="*/ 8 h 147"/>
                <a:gd name="T54" fmla="*/ 166 w 269"/>
                <a:gd name="T55" fmla="*/ 0 h 147"/>
                <a:gd name="T56" fmla="*/ 161 w 269"/>
                <a:gd name="T57" fmla="*/ 0 h 147"/>
                <a:gd name="T58" fmla="*/ 150 w 269"/>
                <a:gd name="T59" fmla="*/ 11 h 147"/>
                <a:gd name="T60" fmla="*/ 145 w 269"/>
                <a:gd name="T61" fmla="*/ 18 h 147"/>
                <a:gd name="T62" fmla="*/ 57 w 269"/>
                <a:gd name="T63" fmla="*/ 45 h 147"/>
                <a:gd name="T64" fmla="*/ 1 w 269"/>
                <a:gd name="T65" fmla="*/ 63 h 147"/>
                <a:gd name="T66" fmla="*/ 2 w 269"/>
                <a:gd name="T67" fmla="*/ 126 h 147"/>
                <a:gd name="T68" fmla="*/ 50 w 269"/>
                <a:gd name="T69" fmla="*/ 118 h 147"/>
                <a:gd name="T70" fmla="*/ 66 w 269"/>
                <a:gd name="T71" fmla="*/ 114 h 147"/>
                <a:gd name="T72" fmla="*/ 108 w 269"/>
                <a:gd name="T73" fmla="*/ 102 h 147"/>
                <a:gd name="T74" fmla="*/ 122 w 269"/>
                <a:gd name="T75" fmla="*/ 101 h 147"/>
                <a:gd name="T76" fmla="*/ 151 w 269"/>
                <a:gd name="T77" fmla="*/ 98 h 147"/>
                <a:gd name="T78" fmla="*/ 157 w 269"/>
                <a:gd name="T79" fmla="*/ 106 h 147"/>
                <a:gd name="T80" fmla="*/ 162 w 269"/>
                <a:gd name="T81" fmla="*/ 115 h 147"/>
                <a:gd name="T82" fmla="*/ 164 w 269"/>
                <a:gd name="T83" fmla="*/ 122 h 147"/>
                <a:gd name="T84" fmla="*/ 172 w 269"/>
                <a:gd name="T85" fmla="*/ 121 h 147"/>
                <a:gd name="T86" fmla="*/ 177 w 269"/>
                <a:gd name="T87" fmla="*/ 141 h 147"/>
                <a:gd name="T88" fmla="*/ 185 w 269"/>
                <a:gd name="T89" fmla="*/ 129 h 147"/>
                <a:gd name="T90" fmla="*/ 195 w 269"/>
                <a:gd name="T91" fmla="*/ 119 h 147"/>
                <a:gd name="T92" fmla="*/ 203 w 269"/>
                <a:gd name="T93" fmla="*/ 109 h 147"/>
                <a:gd name="T94" fmla="*/ 210 w 269"/>
                <a:gd name="T95" fmla="*/ 110 h 147"/>
                <a:gd name="T96" fmla="*/ 219 w 269"/>
                <a:gd name="T97" fmla="*/ 121 h 147"/>
                <a:gd name="T98" fmla="*/ 227 w 269"/>
                <a:gd name="T99" fmla="*/ 110 h 147"/>
                <a:gd name="T100" fmla="*/ 247 w 269"/>
                <a:gd name="T101" fmla="*/ 101 h 147"/>
                <a:gd name="T102" fmla="*/ 258 w 269"/>
                <a:gd name="T103" fmla="*/ 9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9" h="147">
                  <a:moveTo>
                    <a:pt x="218" y="129"/>
                  </a:moveTo>
                  <a:lnTo>
                    <a:pt x="214" y="136"/>
                  </a:lnTo>
                  <a:lnTo>
                    <a:pt x="208" y="147"/>
                  </a:lnTo>
                  <a:lnTo>
                    <a:pt x="220" y="140"/>
                  </a:lnTo>
                  <a:lnTo>
                    <a:pt x="227" y="134"/>
                  </a:lnTo>
                  <a:lnTo>
                    <a:pt x="222" y="129"/>
                  </a:lnTo>
                  <a:lnTo>
                    <a:pt x="218" y="129"/>
                  </a:lnTo>
                  <a:close/>
                  <a:moveTo>
                    <a:pt x="264" y="130"/>
                  </a:moveTo>
                  <a:lnTo>
                    <a:pt x="260" y="126"/>
                  </a:lnTo>
                  <a:lnTo>
                    <a:pt x="261" y="128"/>
                  </a:lnTo>
                  <a:lnTo>
                    <a:pt x="261" y="134"/>
                  </a:lnTo>
                  <a:lnTo>
                    <a:pt x="254" y="140"/>
                  </a:lnTo>
                  <a:lnTo>
                    <a:pt x="266" y="137"/>
                  </a:lnTo>
                  <a:lnTo>
                    <a:pt x="269" y="136"/>
                  </a:lnTo>
                  <a:lnTo>
                    <a:pt x="264" y="130"/>
                  </a:lnTo>
                  <a:close/>
                  <a:moveTo>
                    <a:pt x="258" y="92"/>
                  </a:moveTo>
                  <a:lnTo>
                    <a:pt x="256" y="80"/>
                  </a:lnTo>
                  <a:lnTo>
                    <a:pt x="246" y="68"/>
                  </a:lnTo>
                  <a:lnTo>
                    <a:pt x="241" y="64"/>
                  </a:lnTo>
                  <a:lnTo>
                    <a:pt x="234" y="63"/>
                  </a:lnTo>
                  <a:lnTo>
                    <a:pt x="227" y="63"/>
                  </a:lnTo>
                  <a:lnTo>
                    <a:pt x="234" y="64"/>
                  </a:lnTo>
                  <a:lnTo>
                    <a:pt x="241" y="68"/>
                  </a:lnTo>
                  <a:lnTo>
                    <a:pt x="243" y="75"/>
                  </a:lnTo>
                  <a:lnTo>
                    <a:pt x="249" y="75"/>
                  </a:lnTo>
                  <a:lnTo>
                    <a:pt x="252" y="84"/>
                  </a:lnTo>
                  <a:lnTo>
                    <a:pt x="246" y="91"/>
                  </a:lnTo>
                  <a:lnTo>
                    <a:pt x="234" y="101"/>
                  </a:lnTo>
                  <a:lnTo>
                    <a:pt x="227" y="99"/>
                  </a:lnTo>
                  <a:lnTo>
                    <a:pt x="220" y="99"/>
                  </a:lnTo>
                  <a:lnTo>
                    <a:pt x="218" y="96"/>
                  </a:lnTo>
                  <a:lnTo>
                    <a:pt x="211" y="84"/>
                  </a:lnTo>
                  <a:lnTo>
                    <a:pt x="206" y="84"/>
                  </a:lnTo>
                  <a:lnTo>
                    <a:pt x="199" y="80"/>
                  </a:lnTo>
                  <a:lnTo>
                    <a:pt x="199" y="75"/>
                  </a:lnTo>
                  <a:lnTo>
                    <a:pt x="206" y="78"/>
                  </a:lnTo>
                  <a:lnTo>
                    <a:pt x="200" y="71"/>
                  </a:lnTo>
                  <a:lnTo>
                    <a:pt x="188" y="60"/>
                  </a:lnTo>
                  <a:lnTo>
                    <a:pt x="181" y="59"/>
                  </a:lnTo>
                  <a:lnTo>
                    <a:pt x="174" y="63"/>
                  </a:lnTo>
                  <a:lnTo>
                    <a:pt x="169" y="59"/>
                  </a:lnTo>
                  <a:lnTo>
                    <a:pt x="165" y="52"/>
                  </a:lnTo>
                  <a:lnTo>
                    <a:pt x="170" y="52"/>
                  </a:lnTo>
                  <a:lnTo>
                    <a:pt x="168" y="46"/>
                  </a:lnTo>
                  <a:lnTo>
                    <a:pt x="173" y="40"/>
                  </a:lnTo>
                  <a:lnTo>
                    <a:pt x="172" y="37"/>
                  </a:lnTo>
                  <a:lnTo>
                    <a:pt x="176" y="31"/>
                  </a:lnTo>
                  <a:lnTo>
                    <a:pt x="187" y="23"/>
                  </a:lnTo>
                  <a:lnTo>
                    <a:pt x="188" y="17"/>
                  </a:lnTo>
                  <a:lnTo>
                    <a:pt x="183" y="18"/>
                  </a:lnTo>
                  <a:lnTo>
                    <a:pt x="184" y="19"/>
                  </a:lnTo>
                  <a:lnTo>
                    <a:pt x="177" y="19"/>
                  </a:lnTo>
                  <a:lnTo>
                    <a:pt x="172" y="15"/>
                  </a:lnTo>
                  <a:lnTo>
                    <a:pt x="170" y="8"/>
                  </a:lnTo>
                  <a:lnTo>
                    <a:pt x="165" y="6"/>
                  </a:lnTo>
                  <a:lnTo>
                    <a:pt x="166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4" y="4"/>
                  </a:lnTo>
                  <a:lnTo>
                    <a:pt x="150" y="11"/>
                  </a:lnTo>
                  <a:lnTo>
                    <a:pt x="149" y="11"/>
                  </a:lnTo>
                  <a:lnTo>
                    <a:pt x="145" y="18"/>
                  </a:lnTo>
                  <a:lnTo>
                    <a:pt x="136" y="26"/>
                  </a:lnTo>
                  <a:lnTo>
                    <a:pt x="57" y="45"/>
                  </a:lnTo>
                  <a:lnTo>
                    <a:pt x="2" y="57"/>
                  </a:lnTo>
                  <a:lnTo>
                    <a:pt x="1" y="63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44" y="118"/>
                  </a:lnTo>
                  <a:lnTo>
                    <a:pt x="50" y="118"/>
                  </a:lnTo>
                  <a:lnTo>
                    <a:pt x="62" y="114"/>
                  </a:lnTo>
                  <a:lnTo>
                    <a:pt x="66" y="114"/>
                  </a:lnTo>
                  <a:lnTo>
                    <a:pt x="73" y="111"/>
                  </a:lnTo>
                  <a:lnTo>
                    <a:pt x="108" y="102"/>
                  </a:lnTo>
                  <a:lnTo>
                    <a:pt x="118" y="101"/>
                  </a:lnTo>
                  <a:lnTo>
                    <a:pt x="122" y="101"/>
                  </a:lnTo>
                  <a:lnTo>
                    <a:pt x="145" y="94"/>
                  </a:lnTo>
                  <a:lnTo>
                    <a:pt x="151" y="98"/>
                  </a:lnTo>
                  <a:lnTo>
                    <a:pt x="154" y="105"/>
                  </a:lnTo>
                  <a:lnTo>
                    <a:pt x="157" y="106"/>
                  </a:lnTo>
                  <a:lnTo>
                    <a:pt x="158" y="110"/>
                  </a:lnTo>
                  <a:lnTo>
                    <a:pt x="162" y="115"/>
                  </a:lnTo>
                  <a:lnTo>
                    <a:pt x="162" y="115"/>
                  </a:lnTo>
                  <a:lnTo>
                    <a:pt x="164" y="122"/>
                  </a:lnTo>
                  <a:lnTo>
                    <a:pt x="168" y="118"/>
                  </a:lnTo>
                  <a:lnTo>
                    <a:pt x="172" y="121"/>
                  </a:lnTo>
                  <a:lnTo>
                    <a:pt x="174" y="134"/>
                  </a:lnTo>
                  <a:lnTo>
                    <a:pt x="177" y="141"/>
                  </a:lnTo>
                  <a:lnTo>
                    <a:pt x="181" y="136"/>
                  </a:lnTo>
                  <a:lnTo>
                    <a:pt x="185" y="129"/>
                  </a:lnTo>
                  <a:lnTo>
                    <a:pt x="191" y="130"/>
                  </a:lnTo>
                  <a:lnTo>
                    <a:pt x="195" y="119"/>
                  </a:lnTo>
                  <a:lnTo>
                    <a:pt x="200" y="115"/>
                  </a:lnTo>
                  <a:lnTo>
                    <a:pt x="203" y="109"/>
                  </a:lnTo>
                  <a:lnTo>
                    <a:pt x="210" y="105"/>
                  </a:lnTo>
                  <a:lnTo>
                    <a:pt x="210" y="110"/>
                  </a:lnTo>
                  <a:lnTo>
                    <a:pt x="212" y="124"/>
                  </a:lnTo>
                  <a:lnTo>
                    <a:pt x="219" y="121"/>
                  </a:lnTo>
                  <a:lnTo>
                    <a:pt x="224" y="117"/>
                  </a:lnTo>
                  <a:lnTo>
                    <a:pt x="227" y="110"/>
                  </a:lnTo>
                  <a:lnTo>
                    <a:pt x="230" y="111"/>
                  </a:lnTo>
                  <a:lnTo>
                    <a:pt x="247" y="101"/>
                  </a:lnTo>
                  <a:lnTo>
                    <a:pt x="256" y="99"/>
                  </a:lnTo>
                  <a:lnTo>
                    <a:pt x="258" y="92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4178051" y="1212428"/>
              <a:ext cx="445571" cy="215513"/>
            </a:xfrm>
            <a:custGeom>
              <a:avLst/>
              <a:gdLst>
                <a:gd name="T0" fmla="*/ 351 w 351"/>
                <a:gd name="T1" fmla="*/ 120 h 170"/>
                <a:gd name="T2" fmla="*/ 303 w 351"/>
                <a:gd name="T3" fmla="*/ 120 h 170"/>
                <a:gd name="T4" fmla="*/ 126 w 351"/>
                <a:gd name="T5" fmla="*/ 31 h 170"/>
                <a:gd name="T6" fmla="*/ 20 w 351"/>
                <a:gd name="T7" fmla="*/ 93 h 170"/>
                <a:gd name="T8" fmla="*/ 38 w 351"/>
                <a:gd name="T9" fmla="*/ 71 h 170"/>
                <a:gd name="T10" fmla="*/ 54 w 351"/>
                <a:gd name="T11" fmla="*/ 54 h 170"/>
                <a:gd name="T12" fmla="*/ 77 w 351"/>
                <a:gd name="T13" fmla="*/ 54 h 170"/>
                <a:gd name="T14" fmla="*/ 98 w 351"/>
                <a:gd name="T15" fmla="*/ 38 h 170"/>
                <a:gd name="T16" fmla="*/ 123 w 351"/>
                <a:gd name="T17" fmla="*/ 44 h 170"/>
                <a:gd name="T18" fmla="*/ 134 w 351"/>
                <a:gd name="T19" fmla="*/ 65 h 170"/>
                <a:gd name="T20" fmla="*/ 157 w 351"/>
                <a:gd name="T21" fmla="*/ 78 h 170"/>
                <a:gd name="T22" fmla="*/ 177 w 351"/>
                <a:gd name="T23" fmla="*/ 90 h 170"/>
                <a:gd name="T24" fmla="*/ 203 w 351"/>
                <a:gd name="T25" fmla="*/ 96 h 170"/>
                <a:gd name="T26" fmla="*/ 195 w 351"/>
                <a:gd name="T27" fmla="*/ 120 h 170"/>
                <a:gd name="T28" fmla="*/ 187 w 351"/>
                <a:gd name="T29" fmla="*/ 139 h 170"/>
                <a:gd name="T30" fmla="*/ 199 w 351"/>
                <a:gd name="T31" fmla="*/ 142 h 170"/>
                <a:gd name="T32" fmla="*/ 221 w 351"/>
                <a:gd name="T33" fmla="*/ 155 h 170"/>
                <a:gd name="T34" fmla="*/ 230 w 351"/>
                <a:gd name="T35" fmla="*/ 158 h 170"/>
                <a:gd name="T36" fmla="*/ 249 w 351"/>
                <a:gd name="T37" fmla="*/ 161 h 170"/>
                <a:gd name="T38" fmla="*/ 256 w 351"/>
                <a:gd name="T39" fmla="*/ 150 h 170"/>
                <a:gd name="T40" fmla="*/ 230 w 351"/>
                <a:gd name="T41" fmla="*/ 131 h 170"/>
                <a:gd name="T42" fmla="*/ 234 w 351"/>
                <a:gd name="T43" fmla="*/ 134 h 170"/>
                <a:gd name="T44" fmla="*/ 255 w 351"/>
                <a:gd name="T45" fmla="*/ 138 h 170"/>
                <a:gd name="T46" fmla="*/ 237 w 351"/>
                <a:gd name="T47" fmla="*/ 100 h 170"/>
                <a:gd name="T48" fmla="*/ 232 w 351"/>
                <a:gd name="T49" fmla="*/ 77 h 170"/>
                <a:gd name="T50" fmla="*/ 236 w 351"/>
                <a:gd name="T51" fmla="*/ 67 h 170"/>
                <a:gd name="T52" fmla="*/ 234 w 351"/>
                <a:gd name="T53" fmla="*/ 58 h 170"/>
                <a:gd name="T54" fmla="*/ 234 w 351"/>
                <a:gd name="T55" fmla="*/ 43 h 170"/>
                <a:gd name="T56" fmla="*/ 244 w 351"/>
                <a:gd name="T57" fmla="*/ 32 h 170"/>
                <a:gd name="T58" fmla="*/ 251 w 351"/>
                <a:gd name="T59" fmla="*/ 24 h 170"/>
                <a:gd name="T60" fmla="*/ 260 w 351"/>
                <a:gd name="T61" fmla="*/ 23 h 170"/>
                <a:gd name="T62" fmla="*/ 268 w 351"/>
                <a:gd name="T63" fmla="*/ 34 h 170"/>
                <a:gd name="T64" fmla="*/ 248 w 351"/>
                <a:gd name="T65" fmla="*/ 63 h 170"/>
                <a:gd name="T66" fmla="*/ 256 w 351"/>
                <a:gd name="T67" fmla="*/ 70 h 170"/>
                <a:gd name="T68" fmla="*/ 245 w 351"/>
                <a:gd name="T69" fmla="*/ 92 h 170"/>
                <a:gd name="T70" fmla="*/ 259 w 351"/>
                <a:gd name="T71" fmla="*/ 85 h 170"/>
                <a:gd name="T72" fmla="*/ 257 w 351"/>
                <a:gd name="T73" fmla="*/ 93 h 170"/>
                <a:gd name="T74" fmla="*/ 255 w 351"/>
                <a:gd name="T75" fmla="*/ 101 h 170"/>
                <a:gd name="T76" fmla="*/ 274 w 351"/>
                <a:gd name="T77" fmla="*/ 111 h 170"/>
                <a:gd name="T78" fmla="*/ 259 w 351"/>
                <a:gd name="T79" fmla="*/ 119 h 170"/>
                <a:gd name="T80" fmla="*/ 268 w 351"/>
                <a:gd name="T81" fmla="*/ 141 h 170"/>
                <a:gd name="T82" fmla="*/ 283 w 351"/>
                <a:gd name="T83" fmla="*/ 145 h 170"/>
                <a:gd name="T84" fmla="*/ 287 w 351"/>
                <a:gd name="T85" fmla="*/ 142 h 170"/>
                <a:gd name="T86" fmla="*/ 291 w 351"/>
                <a:gd name="T87" fmla="*/ 150 h 170"/>
                <a:gd name="T88" fmla="*/ 307 w 351"/>
                <a:gd name="T89" fmla="*/ 154 h 170"/>
                <a:gd name="T90" fmla="*/ 313 w 351"/>
                <a:gd name="T91" fmla="*/ 166 h 170"/>
                <a:gd name="T92" fmla="*/ 336 w 351"/>
                <a:gd name="T93" fmla="*/ 150 h 170"/>
                <a:gd name="T94" fmla="*/ 343 w 351"/>
                <a:gd name="T95" fmla="*/ 158 h 170"/>
                <a:gd name="T96" fmla="*/ 347 w 351"/>
                <a:gd name="T97" fmla="*/ 15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1" h="170">
                  <a:moveTo>
                    <a:pt x="341" y="143"/>
                  </a:moveTo>
                  <a:lnTo>
                    <a:pt x="344" y="131"/>
                  </a:lnTo>
                  <a:lnTo>
                    <a:pt x="347" y="132"/>
                  </a:lnTo>
                  <a:lnTo>
                    <a:pt x="351" y="120"/>
                  </a:lnTo>
                  <a:lnTo>
                    <a:pt x="344" y="115"/>
                  </a:lnTo>
                  <a:lnTo>
                    <a:pt x="347" y="112"/>
                  </a:lnTo>
                  <a:lnTo>
                    <a:pt x="348" y="109"/>
                  </a:lnTo>
                  <a:lnTo>
                    <a:pt x="303" y="120"/>
                  </a:lnTo>
                  <a:lnTo>
                    <a:pt x="301" y="113"/>
                  </a:lnTo>
                  <a:lnTo>
                    <a:pt x="290" y="70"/>
                  </a:lnTo>
                  <a:lnTo>
                    <a:pt x="269" y="0"/>
                  </a:lnTo>
                  <a:lnTo>
                    <a:pt x="126" y="31"/>
                  </a:lnTo>
                  <a:lnTo>
                    <a:pt x="0" y="54"/>
                  </a:lnTo>
                  <a:lnTo>
                    <a:pt x="8" y="105"/>
                  </a:lnTo>
                  <a:lnTo>
                    <a:pt x="14" y="99"/>
                  </a:lnTo>
                  <a:lnTo>
                    <a:pt x="20" y="93"/>
                  </a:lnTo>
                  <a:lnTo>
                    <a:pt x="24" y="86"/>
                  </a:lnTo>
                  <a:lnTo>
                    <a:pt x="30" y="80"/>
                  </a:lnTo>
                  <a:lnTo>
                    <a:pt x="33" y="74"/>
                  </a:lnTo>
                  <a:lnTo>
                    <a:pt x="38" y="71"/>
                  </a:lnTo>
                  <a:lnTo>
                    <a:pt x="43" y="73"/>
                  </a:lnTo>
                  <a:lnTo>
                    <a:pt x="52" y="61"/>
                  </a:lnTo>
                  <a:lnTo>
                    <a:pt x="53" y="54"/>
                  </a:lnTo>
                  <a:lnTo>
                    <a:pt x="54" y="54"/>
                  </a:lnTo>
                  <a:lnTo>
                    <a:pt x="61" y="59"/>
                  </a:lnTo>
                  <a:lnTo>
                    <a:pt x="66" y="61"/>
                  </a:lnTo>
                  <a:lnTo>
                    <a:pt x="77" y="59"/>
                  </a:lnTo>
                  <a:lnTo>
                    <a:pt x="77" y="54"/>
                  </a:lnTo>
                  <a:lnTo>
                    <a:pt x="83" y="47"/>
                  </a:lnTo>
                  <a:lnTo>
                    <a:pt x="89" y="47"/>
                  </a:lnTo>
                  <a:lnTo>
                    <a:pt x="94" y="40"/>
                  </a:lnTo>
                  <a:lnTo>
                    <a:pt x="98" y="38"/>
                  </a:lnTo>
                  <a:lnTo>
                    <a:pt x="104" y="40"/>
                  </a:lnTo>
                  <a:lnTo>
                    <a:pt x="110" y="44"/>
                  </a:lnTo>
                  <a:lnTo>
                    <a:pt x="123" y="43"/>
                  </a:lnTo>
                  <a:lnTo>
                    <a:pt x="123" y="44"/>
                  </a:lnTo>
                  <a:lnTo>
                    <a:pt x="122" y="51"/>
                  </a:lnTo>
                  <a:lnTo>
                    <a:pt x="127" y="53"/>
                  </a:lnTo>
                  <a:lnTo>
                    <a:pt x="129" y="59"/>
                  </a:lnTo>
                  <a:lnTo>
                    <a:pt x="134" y="65"/>
                  </a:lnTo>
                  <a:lnTo>
                    <a:pt x="135" y="67"/>
                  </a:lnTo>
                  <a:lnTo>
                    <a:pt x="148" y="67"/>
                  </a:lnTo>
                  <a:lnTo>
                    <a:pt x="154" y="71"/>
                  </a:lnTo>
                  <a:lnTo>
                    <a:pt x="157" y="78"/>
                  </a:lnTo>
                  <a:lnTo>
                    <a:pt x="156" y="84"/>
                  </a:lnTo>
                  <a:lnTo>
                    <a:pt x="163" y="88"/>
                  </a:lnTo>
                  <a:lnTo>
                    <a:pt x="171" y="88"/>
                  </a:lnTo>
                  <a:lnTo>
                    <a:pt x="177" y="90"/>
                  </a:lnTo>
                  <a:lnTo>
                    <a:pt x="183" y="95"/>
                  </a:lnTo>
                  <a:lnTo>
                    <a:pt x="188" y="96"/>
                  </a:lnTo>
                  <a:lnTo>
                    <a:pt x="195" y="90"/>
                  </a:lnTo>
                  <a:lnTo>
                    <a:pt x="203" y="96"/>
                  </a:lnTo>
                  <a:lnTo>
                    <a:pt x="202" y="101"/>
                  </a:lnTo>
                  <a:lnTo>
                    <a:pt x="199" y="107"/>
                  </a:lnTo>
                  <a:lnTo>
                    <a:pt x="200" y="115"/>
                  </a:lnTo>
                  <a:lnTo>
                    <a:pt x="195" y="120"/>
                  </a:lnTo>
                  <a:lnTo>
                    <a:pt x="195" y="127"/>
                  </a:lnTo>
                  <a:lnTo>
                    <a:pt x="191" y="132"/>
                  </a:lnTo>
                  <a:lnTo>
                    <a:pt x="190" y="134"/>
                  </a:lnTo>
                  <a:lnTo>
                    <a:pt x="187" y="139"/>
                  </a:lnTo>
                  <a:lnTo>
                    <a:pt x="188" y="146"/>
                  </a:lnTo>
                  <a:lnTo>
                    <a:pt x="194" y="153"/>
                  </a:lnTo>
                  <a:lnTo>
                    <a:pt x="199" y="146"/>
                  </a:lnTo>
                  <a:lnTo>
                    <a:pt x="199" y="142"/>
                  </a:lnTo>
                  <a:lnTo>
                    <a:pt x="206" y="139"/>
                  </a:lnTo>
                  <a:lnTo>
                    <a:pt x="209" y="146"/>
                  </a:lnTo>
                  <a:lnTo>
                    <a:pt x="214" y="151"/>
                  </a:lnTo>
                  <a:lnTo>
                    <a:pt x="221" y="155"/>
                  </a:lnTo>
                  <a:lnTo>
                    <a:pt x="221" y="150"/>
                  </a:lnTo>
                  <a:lnTo>
                    <a:pt x="222" y="146"/>
                  </a:lnTo>
                  <a:lnTo>
                    <a:pt x="223" y="153"/>
                  </a:lnTo>
                  <a:lnTo>
                    <a:pt x="230" y="158"/>
                  </a:lnTo>
                  <a:lnTo>
                    <a:pt x="237" y="155"/>
                  </a:lnTo>
                  <a:lnTo>
                    <a:pt x="242" y="157"/>
                  </a:lnTo>
                  <a:lnTo>
                    <a:pt x="248" y="162"/>
                  </a:lnTo>
                  <a:lnTo>
                    <a:pt x="249" y="161"/>
                  </a:lnTo>
                  <a:lnTo>
                    <a:pt x="256" y="162"/>
                  </a:lnTo>
                  <a:lnTo>
                    <a:pt x="263" y="166"/>
                  </a:lnTo>
                  <a:lnTo>
                    <a:pt x="264" y="161"/>
                  </a:lnTo>
                  <a:lnTo>
                    <a:pt x="256" y="150"/>
                  </a:lnTo>
                  <a:lnTo>
                    <a:pt x="251" y="147"/>
                  </a:lnTo>
                  <a:lnTo>
                    <a:pt x="244" y="142"/>
                  </a:lnTo>
                  <a:lnTo>
                    <a:pt x="234" y="136"/>
                  </a:lnTo>
                  <a:lnTo>
                    <a:pt x="230" y="131"/>
                  </a:lnTo>
                  <a:lnTo>
                    <a:pt x="226" y="118"/>
                  </a:lnTo>
                  <a:lnTo>
                    <a:pt x="226" y="115"/>
                  </a:lnTo>
                  <a:lnTo>
                    <a:pt x="228" y="120"/>
                  </a:lnTo>
                  <a:lnTo>
                    <a:pt x="234" y="134"/>
                  </a:lnTo>
                  <a:lnTo>
                    <a:pt x="241" y="138"/>
                  </a:lnTo>
                  <a:lnTo>
                    <a:pt x="248" y="139"/>
                  </a:lnTo>
                  <a:lnTo>
                    <a:pt x="251" y="143"/>
                  </a:lnTo>
                  <a:lnTo>
                    <a:pt x="255" y="138"/>
                  </a:lnTo>
                  <a:lnTo>
                    <a:pt x="242" y="126"/>
                  </a:lnTo>
                  <a:lnTo>
                    <a:pt x="238" y="112"/>
                  </a:lnTo>
                  <a:lnTo>
                    <a:pt x="234" y="105"/>
                  </a:lnTo>
                  <a:lnTo>
                    <a:pt x="237" y="100"/>
                  </a:lnTo>
                  <a:lnTo>
                    <a:pt x="234" y="93"/>
                  </a:lnTo>
                  <a:lnTo>
                    <a:pt x="234" y="82"/>
                  </a:lnTo>
                  <a:lnTo>
                    <a:pt x="230" y="78"/>
                  </a:lnTo>
                  <a:lnTo>
                    <a:pt x="232" y="77"/>
                  </a:lnTo>
                  <a:lnTo>
                    <a:pt x="238" y="78"/>
                  </a:lnTo>
                  <a:lnTo>
                    <a:pt x="240" y="78"/>
                  </a:lnTo>
                  <a:lnTo>
                    <a:pt x="234" y="74"/>
                  </a:lnTo>
                  <a:lnTo>
                    <a:pt x="236" y="67"/>
                  </a:lnTo>
                  <a:lnTo>
                    <a:pt x="221" y="59"/>
                  </a:lnTo>
                  <a:lnTo>
                    <a:pt x="228" y="57"/>
                  </a:lnTo>
                  <a:lnTo>
                    <a:pt x="229" y="58"/>
                  </a:lnTo>
                  <a:lnTo>
                    <a:pt x="234" y="58"/>
                  </a:lnTo>
                  <a:lnTo>
                    <a:pt x="229" y="53"/>
                  </a:lnTo>
                  <a:lnTo>
                    <a:pt x="234" y="54"/>
                  </a:lnTo>
                  <a:lnTo>
                    <a:pt x="236" y="46"/>
                  </a:lnTo>
                  <a:lnTo>
                    <a:pt x="234" y="43"/>
                  </a:lnTo>
                  <a:lnTo>
                    <a:pt x="236" y="39"/>
                  </a:lnTo>
                  <a:lnTo>
                    <a:pt x="241" y="46"/>
                  </a:lnTo>
                  <a:lnTo>
                    <a:pt x="241" y="36"/>
                  </a:lnTo>
                  <a:lnTo>
                    <a:pt x="244" y="32"/>
                  </a:lnTo>
                  <a:lnTo>
                    <a:pt x="244" y="38"/>
                  </a:lnTo>
                  <a:lnTo>
                    <a:pt x="251" y="36"/>
                  </a:lnTo>
                  <a:lnTo>
                    <a:pt x="255" y="31"/>
                  </a:lnTo>
                  <a:lnTo>
                    <a:pt x="251" y="24"/>
                  </a:lnTo>
                  <a:lnTo>
                    <a:pt x="252" y="20"/>
                  </a:lnTo>
                  <a:lnTo>
                    <a:pt x="257" y="19"/>
                  </a:lnTo>
                  <a:lnTo>
                    <a:pt x="261" y="17"/>
                  </a:lnTo>
                  <a:lnTo>
                    <a:pt x="260" y="23"/>
                  </a:lnTo>
                  <a:lnTo>
                    <a:pt x="265" y="19"/>
                  </a:lnTo>
                  <a:lnTo>
                    <a:pt x="268" y="21"/>
                  </a:lnTo>
                  <a:lnTo>
                    <a:pt x="260" y="34"/>
                  </a:lnTo>
                  <a:lnTo>
                    <a:pt x="268" y="34"/>
                  </a:lnTo>
                  <a:lnTo>
                    <a:pt x="261" y="38"/>
                  </a:lnTo>
                  <a:lnTo>
                    <a:pt x="256" y="38"/>
                  </a:lnTo>
                  <a:lnTo>
                    <a:pt x="251" y="44"/>
                  </a:lnTo>
                  <a:lnTo>
                    <a:pt x="248" y="63"/>
                  </a:lnTo>
                  <a:lnTo>
                    <a:pt x="252" y="70"/>
                  </a:lnTo>
                  <a:lnTo>
                    <a:pt x="255" y="63"/>
                  </a:lnTo>
                  <a:lnTo>
                    <a:pt x="256" y="65"/>
                  </a:lnTo>
                  <a:lnTo>
                    <a:pt x="256" y="70"/>
                  </a:lnTo>
                  <a:lnTo>
                    <a:pt x="257" y="73"/>
                  </a:lnTo>
                  <a:lnTo>
                    <a:pt x="251" y="78"/>
                  </a:lnTo>
                  <a:lnTo>
                    <a:pt x="245" y="80"/>
                  </a:lnTo>
                  <a:lnTo>
                    <a:pt x="245" y="92"/>
                  </a:lnTo>
                  <a:lnTo>
                    <a:pt x="246" y="85"/>
                  </a:lnTo>
                  <a:lnTo>
                    <a:pt x="252" y="82"/>
                  </a:lnTo>
                  <a:lnTo>
                    <a:pt x="255" y="80"/>
                  </a:lnTo>
                  <a:lnTo>
                    <a:pt x="259" y="85"/>
                  </a:lnTo>
                  <a:lnTo>
                    <a:pt x="264" y="86"/>
                  </a:lnTo>
                  <a:lnTo>
                    <a:pt x="260" y="92"/>
                  </a:lnTo>
                  <a:lnTo>
                    <a:pt x="263" y="97"/>
                  </a:lnTo>
                  <a:lnTo>
                    <a:pt x="257" y="93"/>
                  </a:lnTo>
                  <a:lnTo>
                    <a:pt x="251" y="96"/>
                  </a:lnTo>
                  <a:lnTo>
                    <a:pt x="249" y="101"/>
                  </a:lnTo>
                  <a:lnTo>
                    <a:pt x="253" y="108"/>
                  </a:lnTo>
                  <a:lnTo>
                    <a:pt x="255" y="101"/>
                  </a:lnTo>
                  <a:lnTo>
                    <a:pt x="260" y="100"/>
                  </a:lnTo>
                  <a:lnTo>
                    <a:pt x="264" y="103"/>
                  </a:lnTo>
                  <a:lnTo>
                    <a:pt x="265" y="108"/>
                  </a:lnTo>
                  <a:lnTo>
                    <a:pt x="274" y="111"/>
                  </a:lnTo>
                  <a:lnTo>
                    <a:pt x="280" y="108"/>
                  </a:lnTo>
                  <a:lnTo>
                    <a:pt x="276" y="113"/>
                  </a:lnTo>
                  <a:lnTo>
                    <a:pt x="260" y="112"/>
                  </a:lnTo>
                  <a:lnTo>
                    <a:pt x="259" y="119"/>
                  </a:lnTo>
                  <a:lnTo>
                    <a:pt x="265" y="116"/>
                  </a:lnTo>
                  <a:lnTo>
                    <a:pt x="261" y="128"/>
                  </a:lnTo>
                  <a:lnTo>
                    <a:pt x="261" y="134"/>
                  </a:lnTo>
                  <a:lnTo>
                    <a:pt x="268" y="141"/>
                  </a:lnTo>
                  <a:lnTo>
                    <a:pt x="265" y="135"/>
                  </a:lnTo>
                  <a:lnTo>
                    <a:pt x="272" y="138"/>
                  </a:lnTo>
                  <a:lnTo>
                    <a:pt x="278" y="143"/>
                  </a:lnTo>
                  <a:lnTo>
                    <a:pt x="283" y="145"/>
                  </a:lnTo>
                  <a:lnTo>
                    <a:pt x="282" y="139"/>
                  </a:lnTo>
                  <a:lnTo>
                    <a:pt x="284" y="132"/>
                  </a:lnTo>
                  <a:lnTo>
                    <a:pt x="284" y="139"/>
                  </a:lnTo>
                  <a:lnTo>
                    <a:pt x="287" y="142"/>
                  </a:lnTo>
                  <a:lnTo>
                    <a:pt x="292" y="128"/>
                  </a:lnTo>
                  <a:lnTo>
                    <a:pt x="292" y="141"/>
                  </a:lnTo>
                  <a:lnTo>
                    <a:pt x="297" y="143"/>
                  </a:lnTo>
                  <a:lnTo>
                    <a:pt x="291" y="150"/>
                  </a:lnTo>
                  <a:lnTo>
                    <a:pt x="292" y="155"/>
                  </a:lnTo>
                  <a:lnTo>
                    <a:pt x="298" y="151"/>
                  </a:lnTo>
                  <a:lnTo>
                    <a:pt x="301" y="155"/>
                  </a:lnTo>
                  <a:lnTo>
                    <a:pt x="307" y="154"/>
                  </a:lnTo>
                  <a:lnTo>
                    <a:pt x="305" y="159"/>
                  </a:lnTo>
                  <a:lnTo>
                    <a:pt x="301" y="166"/>
                  </a:lnTo>
                  <a:lnTo>
                    <a:pt x="301" y="170"/>
                  </a:lnTo>
                  <a:lnTo>
                    <a:pt x="313" y="166"/>
                  </a:lnTo>
                  <a:lnTo>
                    <a:pt x="318" y="166"/>
                  </a:lnTo>
                  <a:lnTo>
                    <a:pt x="324" y="161"/>
                  </a:lnTo>
                  <a:lnTo>
                    <a:pt x="337" y="155"/>
                  </a:lnTo>
                  <a:lnTo>
                    <a:pt x="336" y="150"/>
                  </a:lnTo>
                  <a:lnTo>
                    <a:pt x="341" y="143"/>
                  </a:lnTo>
                  <a:close/>
                  <a:moveTo>
                    <a:pt x="349" y="132"/>
                  </a:moveTo>
                  <a:lnTo>
                    <a:pt x="345" y="153"/>
                  </a:lnTo>
                  <a:lnTo>
                    <a:pt x="343" y="158"/>
                  </a:lnTo>
                  <a:lnTo>
                    <a:pt x="343" y="165"/>
                  </a:lnTo>
                  <a:lnTo>
                    <a:pt x="340" y="170"/>
                  </a:lnTo>
                  <a:lnTo>
                    <a:pt x="344" y="165"/>
                  </a:lnTo>
                  <a:lnTo>
                    <a:pt x="347" y="151"/>
                  </a:lnTo>
                  <a:lnTo>
                    <a:pt x="349" y="145"/>
                  </a:lnTo>
                  <a:lnTo>
                    <a:pt x="351" y="126"/>
                  </a:lnTo>
                  <a:lnTo>
                    <a:pt x="349" y="13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4178051" y="1212428"/>
              <a:ext cx="445571" cy="215513"/>
            </a:xfrm>
            <a:custGeom>
              <a:avLst/>
              <a:gdLst>
                <a:gd name="T0" fmla="*/ 351 w 351"/>
                <a:gd name="T1" fmla="*/ 120 h 170"/>
                <a:gd name="T2" fmla="*/ 303 w 351"/>
                <a:gd name="T3" fmla="*/ 120 h 170"/>
                <a:gd name="T4" fmla="*/ 126 w 351"/>
                <a:gd name="T5" fmla="*/ 31 h 170"/>
                <a:gd name="T6" fmla="*/ 20 w 351"/>
                <a:gd name="T7" fmla="*/ 93 h 170"/>
                <a:gd name="T8" fmla="*/ 38 w 351"/>
                <a:gd name="T9" fmla="*/ 71 h 170"/>
                <a:gd name="T10" fmla="*/ 54 w 351"/>
                <a:gd name="T11" fmla="*/ 54 h 170"/>
                <a:gd name="T12" fmla="*/ 77 w 351"/>
                <a:gd name="T13" fmla="*/ 54 h 170"/>
                <a:gd name="T14" fmla="*/ 98 w 351"/>
                <a:gd name="T15" fmla="*/ 38 h 170"/>
                <a:gd name="T16" fmla="*/ 123 w 351"/>
                <a:gd name="T17" fmla="*/ 44 h 170"/>
                <a:gd name="T18" fmla="*/ 134 w 351"/>
                <a:gd name="T19" fmla="*/ 65 h 170"/>
                <a:gd name="T20" fmla="*/ 157 w 351"/>
                <a:gd name="T21" fmla="*/ 78 h 170"/>
                <a:gd name="T22" fmla="*/ 177 w 351"/>
                <a:gd name="T23" fmla="*/ 90 h 170"/>
                <a:gd name="T24" fmla="*/ 203 w 351"/>
                <a:gd name="T25" fmla="*/ 96 h 170"/>
                <a:gd name="T26" fmla="*/ 195 w 351"/>
                <a:gd name="T27" fmla="*/ 120 h 170"/>
                <a:gd name="T28" fmla="*/ 187 w 351"/>
                <a:gd name="T29" fmla="*/ 139 h 170"/>
                <a:gd name="T30" fmla="*/ 199 w 351"/>
                <a:gd name="T31" fmla="*/ 142 h 170"/>
                <a:gd name="T32" fmla="*/ 221 w 351"/>
                <a:gd name="T33" fmla="*/ 155 h 170"/>
                <a:gd name="T34" fmla="*/ 230 w 351"/>
                <a:gd name="T35" fmla="*/ 158 h 170"/>
                <a:gd name="T36" fmla="*/ 249 w 351"/>
                <a:gd name="T37" fmla="*/ 161 h 170"/>
                <a:gd name="T38" fmla="*/ 256 w 351"/>
                <a:gd name="T39" fmla="*/ 150 h 170"/>
                <a:gd name="T40" fmla="*/ 230 w 351"/>
                <a:gd name="T41" fmla="*/ 131 h 170"/>
                <a:gd name="T42" fmla="*/ 234 w 351"/>
                <a:gd name="T43" fmla="*/ 134 h 170"/>
                <a:gd name="T44" fmla="*/ 255 w 351"/>
                <a:gd name="T45" fmla="*/ 138 h 170"/>
                <a:gd name="T46" fmla="*/ 237 w 351"/>
                <a:gd name="T47" fmla="*/ 100 h 170"/>
                <a:gd name="T48" fmla="*/ 232 w 351"/>
                <a:gd name="T49" fmla="*/ 77 h 170"/>
                <a:gd name="T50" fmla="*/ 236 w 351"/>
                <a:gd name="T51" fmla="*/ 67 h 170"/>
                <a:gd name="T52" fmla="*/ 234 w 351"/>
                <a:gd name="T53" fmla="*/ 58 h 170"/>
                <a:gd name="T54" fmla="*/ 234 w 351"/>
                <a:gd name="T55" fmla="*/ 43 h 170"/>
                <a:gd name="T56" fmla="*/ 244 w 351"/>
                <a:gd name="T57" fmla="*/ 32 h 170"/>
                <a:gd name="T58" fmla="*/ 251 w 351"/>
                <a:gd name="T59" fmla="*/ 24 h 170"/>
                <a:gd name="T60" fmla="*/ 260 w 351"/>
                <a:gd name="T61" fmla="*/ 23 h 170"/>
                <a:gd name="T62" fmla="*/ 268 w 351"/>
                <a:gd name="T63" fmla="*/ 34 h 170"/>
                <a:gd name="T64" fmla="*/ 248 w 351"/>
                <a:gd name="T65" fmla="*/ 63 h 170"/>
                <a:gd name="T66" fmla="*/ 256 w 351"/>
                <a:gd name="T67" fmla="*/ 70 h 170"/>
                <a:gd name="T68" fmla="*/ 245 w 351"/>
                <a:gd name="T69" fmla="*/ 92 h 170"/>
                <a:gd name="T70" fmla="*/ 259 w 351"/>
                <a:gd name="T71" fmla="*/ 85 h 170"/>
                <a:gd name="T72" fmla="*/ 257 w 351"/>
                <a:gd name="T73" fmla="*/ 93 h 170"/>
                <a:gd name="T74" fmla="*/ 255 w 351"/>
                <a:gd name="T75" fmla="*/ 101 h 170"/>
                <a:gd name="T76" fmla="*/ 274 w 351"/>
                <a:gd name="T77" fmla="*/ 111 h 170"/>
                <a:gd name="T78" fmla="*/ 259 w 351"/>
                <a:gd name="T79" fmla="*/ 119 h 170"/>
                <a:gd name="T80" fmla="*/ 268 w 351"/>
                <a:gd name="T81" fmla="*/ 141 h 170"/>
                <a:gd name="T82" fmla="*/ 283 w 351"/>
                <a:gd name="T83" fmla="*/ 145 h 170"/>
                <a:gd name="T84" fmla="*/ 287 w 351"/>
                <a:gd name="T85" fmla="*/ 142 h 170"/>
                <a:gd name="T86" fmla="*/ 291 w 351"/>
                <a:gd name="T87" fmla="*/ 150 h 170"/>
                <a:gd name="T88" fmla="*/ 307 w 351"/>
                <a:gd name="T89" fmla="*/ 154 h 170"/>
                <a:gd name="T90" fmla="*/ 313 w 351"/>
                <a:gd name="T91" fmla="*/ 166 h 170"/>
                <a:gd name="T92" fmla="*/ 336 w 351"/>
                <a:gd name="T93" fmla="*/ 150 h 170"/>
                <a:gd name="T94" fmla="*/ 343 w 351"/>
                <a:gd name="T95" fmla="*/ 158 h 170"/>
                <a:gd name="T96" fmla="*/ 347 w 351"/>
                <a:gd name="T97" fmla="*/ 15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1" h="170">
                  <a:moveTo>
                    <a:pt x="341" y="143"/>
                  </a:moveTo>
                  <a:lnTo>
                    <a:pt x="344" y="131"/>
                  </a:lnTo>
                  <a:lnTo>
                    <a:pt x="347" y="132"/>
                  </a:lnTo>
                  <a:lnTo>
                    <a:pt x="351" y="120"/>
                  </a:lnTo>
                  <a:lnTo>
                    <a:pt x="344" y="115"/>
                  </a:lnTo>
                  <a:lnTo>
                    <a:pt x="347" y="112"/>
                  </a:lnTo>
                  <a:lnTo>
                    <a:pt x="348" y="109"/>
                  </a:lnTo>
                  <a:lnTo>
                    <a:pt x="303" y="120"/>
                  </a:lnTo>
                  <a:lnTo>
                    <a:pt x="301" y="113"/>
                  </a:lnTo>
                  <a:lnTo>
                    <a:pt x="290" y="70"/>
                  </a:lnTo>
                  <a:lnTo>
                    <a:pt x="269" y="0"/>
                  </a:lnTo>
                  <a:lnTo>
                    <a:pt x="126" y="31"/>
                  </a:lnTo>
                  <a:lnTo>
                    <a:pt x="0" y="54"/>
                  </a:lnTo>
                  <a:lnTo>
                    <a:pt x="8" y="105"/>
                  </a:lnTo>
                  <a:lnTo>
                    <a:pt x="14" y="99"/>
                  </a:lnTo>
                  <a:lnTo>
                    <a:pt x="20" y="93"/>
                  </a:lnTo>
                  <a:lnTo>
                    <a:pt x="24" y="86"/>
                  </a:lnTo>
                  <a:lnTo>
                    <a:pt x="30" y="80"/>
                  </a:lnTo>
                  <a:lnTo>
                    <a:pt x="33" y="74"/>
                  </a:lnTo>
                  <a:lnTo>
                    <a:pt x="38" y="71"/>
                  </a:lnTo>
                  <a:lnTo>
                    <a:pt x="43" y="73"/>
                  </a:lnTo>
                  <a:lnTo>
                    <a:pt x="52" y="61"/>
                  </a:lnTo>
                  <a:lnTo>
                    <a:pt x="53" y="54"/>
                  </a:lnTo>
                  <a:lnTo>
                    <a:pt x="54" y="54"/>
                  </a:lnTo>
                  <a:lnTo>
                    <a:pt x="61" y="59"/>
                  </a:lnTo>
                  <a:lnTo>
                    <a:pt x="66" y="61"/>
                  </a:lnTo>
                  <a:lnTo>
                    <a:pt x="77" y="59"/>
                  </a:lnTo>
                  <a:lnTo>
                    <a:pt x="77" y="54"/>
                  </a:lnTo>
                  <a:lnTo>
                    <a:pt x="83" y="47"/>
                  </a:lnTo>
                  <a:lnTo>
                    <a:pt x="89" y="47"/>
                  </a:lnTo>
                  <a:lnTo>
                    <a:pt x="94" y="40"/>
                  </a:lnTo>
                  <a:lnTo>
                    <a:pt x="98" y="38"/>
                  </a:lnTo>
                  <a:lnTo>
                    <a:pt x="104" y="40"/>
                  </a:lnTo>
                  <a:lnTo>
                    <a:pt x="110" y="44"/>
                  </a:lnTo>
                  <a:lnTo>
                    <a:pt x="123" y="43"/>
                  </a:lnTo>
                  <a:lnTo>
                    <a:pt x="123" y="44"/>
                  </a:lnTo>
                  <a:lnTo>
                    <a:pt x="122" y="51"/>
                  </a:lnTo>
                  <a:lnTo>
                    <a:pt x="127" y="53"/>
                  </a:lnTo>
                  <a:lnTo>
                    <a:pt x="129" y="59"/>
                  </a:lnTo>
                  <a:lnTo>
                    <a:pt x="134" y="65"/>
                  </a:lnTo>
                  <a:lnTo>
                    <a:pt x="135" y="67"/>
                  </a:lnTo>
                  <a:lnTo>
                    <a:pt x="148" y="67"/>
                  </a:lnTo>
                  <a:lnTo>
                    <a:pt x="154" y="71"/>
                  </a:lnTo>
                  <a:lnTo>
                    <a:pt x="157" y="78"/>
                  </a:lnTo>
                  <a:lnTo>
                    <a:pt x="156" y="84"/>
                  </a:lnTo>
                  <a:lnTo>
                    <a:pt x="163" y="88"/>
                  </a:lnTo>
                  <a:lnTo>
                    <a:pt x="171" y="88"/>
                  </a:lnTo>
                  <a:lnTo>
                    <a:pt x="177" y="90"/>
                  </a:lnTo>
                  <a:lnTo>
                    <a:pt x="183" y="95"/>
                  </a:lnTo>
                  <a:lnTo>
                    <a:pt x="188" y="96"/>
                  </a:lnTo>
                  <a:lnTo>
                    <a:pt x="195" y="90"/>
                  </a:lnTo>
                  <a:lnTo>
                    <a:pt x="203" y="96"/>
                  </a:lnTo>
                  <a:lnTo>
                    <a:pt x="202" y="101"/>
                  </a:lnTo>
                  <a:lnTo>
                    <a:pt x="199" y="107"/>
                  </a:lnTo>
                  <a:lnTo>
                    <a:pt x="200" y="115"/>
                  </a:lnTo>
                  <a:lnTo>
                    <a:pt x="195" y="120"/>
                  </a:lnTo>
                  <a:lnTo>
                    <a:pt x="195" y="127"/>
                  </a:lnTo>
                  <a:lnTo>
                    <a:pt x="191" y="132"/>
                  </a:lnTo>
                  <a:lnTo>
                    <a:pt x="190" y="134"/>
                  </a:lnTo>
                  <a:lnTo>
                    <a:pt x="187" y="139"/>
                  </a:lnTo>
                  <a:lnTo>
                    <a:pt x="188" y="146"/>
                  </a:lnTo>
                  <a:lnTo>
                    <a:pt x="194" y="153"/>
                  </a:lnTo>
                  <a:lnTo>
                    <a:pt x="199" y="146"/>
                  </a:lnTo>
                  <a:lnTo>
                    <a:pt x="199" y="142"/>
                  </a:lnTo>
                  <a:lnTo>
                    <a:pt x="206" y="139"/>
                  </a:lnTo>
                  <a:lnTo>
                    <a:pt x="209" y="146"/>
                  </a:lnTo>
                  <a:lnTo>
                    <a:pt x="214" y="151"/>
                  </a:lnTo>
                  <a:lnTo>
                    <a:pt x="221" y="155"/>
                  </a:lnTo>
                  <a:lnTo>
                    <a:pt x="221" y="150"/>
                  </a:lnTo>
                  <a:lnTo>
                    <a:pt x="222" y="146"/>
                  </a:lnTo>
                  <a:lnTo>
                    <a:pt x="223" y="153"/>
                  </a:lnTo>
                  <a:lnTo>
                    <a:pt x="230" y="158"/>
                  </a:lnTo>
                  <a:lnTo>
                    <a:pt x="237" y="155"/>
                  </a:lnTo>
                  <a:lnTo>
                    <a:pt x="242" y="157"/>
                  </a:lnTo>
                  <a:lnTo>
                    <a:pt x="248" y="162"/>
                  </a:lnTo>
                  <a:lnTo>
                    <a:pt x="249" y="161"/>
                  </a:lnTo>
                  <a:lnTo>
                    <a:pt x="256" y="162"/>
                  </a:lnTo>
                  <a:lnTo>
                    <a:pt x="263" y="166"/>
                  </a:lnTo>
                  <a:lnTo>
                    <a:pt x="264" y="161"/>
                  </a:lnTo>
                  <a:lnTo>
                    <a:pt x="256" y="150"/>
                  </a:lnTo>
                  <a:lnTo>
                    <a:pt x="251" y="147"/>
                  </a:lnTo>
                  <a:lnTo>
                    <a:pt x="244" y="142"/>
                  </a:lnTo>
                  <a:lnTo>
                    <a:pt x="234" y="136"/>
                  </a:lnTo>
                  <a:lnTo>
                    <a:pt x="230" y="131"/>
                  </a:lnTo>
                  <a:lnTo>
                    <a:pt x="226" y="118"/>
                  </a:lnTo>
                  <a:lnTo>
                    <a:pt x="226" y="115"/>
                  </a:lnTo>
                  <a:lnTo>
                    <a:pt x="228" y="120"/>
                  </a:lnTo>
                  <a:lnTo>
                    <a:pt x="234" y="134"/>
                  </a:lnTo>
                  <a:lnTo>
                    <a:pt x="241" y="138"/>
                  </a:lnTo>
                  <a:lnTo>
                    <a:pt x="248" y="139"/>
                  </a:lnTo>
                  <a:lnTo>
                    <a:pt x="251" y="143"/>
                  </a:lnTo>
                  <a:lnTo>
                    <a:pt x="255" y="138"/>
                  </a:lnTo>
                  <a:lnTo>
                    <a:pt x="242" y="126"/>
                  </a:lnTo>
                  <a:lnTo>
                    <a:pt x="238" y="112"/>
                  </a:lnTo>
                  <a:lnTo>
                    <a:pt x="234" y="105"/>
                  </a:lnTo>
                  <a:lnTo>
                    <a:pt x="237" y="100"/>
                  </a:lnTo>
                  <a:lnTo>
                    <a:pt x="234" y="93"/>
                  </a:lnTo>
                  <a:lnTo>
                    <a:pt x="234" y="82"/>
                  </a:lnTo>
                  <a:lnTo>
                    <a:pt x="230" y="78"/>
                  </a:lnTo>
                  <a:lnTo>
                    <a:pt x="232" y="77"/>
                  </a:lnTo>
                  <a:lnTo>
                    <a:pt x="238" y="78"/>
                  </a:lnTo>
                  <a:lnTo>
                    <a:pt x="240" y="78"/>
                  </a:lnTo>
                  <a:lnTo>
                    <a:pt x="234" y="74"/>
                  </a:lnTo>
                  <a:lnTo>
                    <a:pt x="236" y="67"/>
                  </a:lnTo>
                  <a:lnTo>
                    <a:pt x="221" y="59"/>
                  </a:lnTo>
                  <a:lnTo>
                    <a:pt x="228" y="57"/>
                  </a:lnTo>
                  <a:lnTo>
                    <a:pt x="229" y="58"/>
                  </a:lnTo>
                  <a:lnTo>
                    <a:pt x="234" y="58"/>
                  </a:lnTo>
                  <a:lnTo>
                    <a:pt x="229" y="53"/>
                  </a:lnTo>
                  <a:lnTo>
                    <a:pt x="234" y="54"/>
                  </a:lnTo>
                  <a:lnTo>
                    <a:pt x="236" y="46"/>
                  </a:lnTo>
                  <a:lnTo>
                    <a:pt x="234" y="43"/>
                  </a:lnTo>
                  <a:lnTo>
                    <a:pt x="236" y="39"/>
                  </a:lnTo>
                  <a:lnTo>
                    <a:pt x="241" y="46"/>
                  </a:lnTo>
                  <a:lnTo>
                    <a:pt x="241" y="36"/>
                  </a:lnTo>
                  <a:lnTo>
                    <a:pt x="244" y="32"/>
                  </a:lnTo>
                  <a:lnTo>
                    <a:pt x="244" y="38"/>
                  </a:lnTo>
                  <a:lnTo>
                    <a:pt x="251" y="36"/>
                  </a:lnTo>
                  <a:lnTo>
                    <a:pt x="255" y="31"/>
                  </a:lnTo>
                  <a:lnTo>
                    <a:pt x="251" y="24"/>
                  </a:lnTo>
                  <a:lnTo>
                    <a:pt x="252" y="20"/>
                  </a:lnTo>
                  <a:lnTo>
                    <a:pt x="257" y="19"/>
                  </a:lnTo>
                  <a:lnTo>
                    <a:pt x="261" y="17"/>
                  </a:lnTo>
                  <a:lnTo>
                    <a:pt x="260" y="23"/>
                  </a:lnTo>
                  <a:lnTo>
                    <a:pt x="265" y="19"/>
                  </a:lnTo>
                  <a:lnTo>
                    <a:pt x="268" y="21"/>
                  </a:lnTo>
                  <a:lnTo>
                    <a:pt x="260" y="34"/>
                  </a:lnTo>
                  <a:lnTo>
                    <a:pt x="268" y="34"/>
                  </a:lnTo>
                  <a:lnTo>
                    <a:pt x="261" y="38"/>
                  </a:lnTo>
                  <a:lnTo>
                    <a:pt x="256" y="38"/>
                  </a:lnTo>
                  <a:lnTo>
                    <a:pt x="251" y="44"/>
                  </a:lnTo>
                  <a:lnTo>
                    <a:pt x="248" y="63"/>
                  </a:lnTo>
                  <a:lnTo>
                    <a:pt x="252" y="70"/>
                  </a:lnTo>
                  <a:lnTo>
                    <a:pt x="255" y="63"/>
                  </a:lnTo>
                  <a:lnTo>
                    <a:pt x="256" y="65"/>
                  </a:lnTo>
                  <a:lnTo>
                    <a:pt x="256" y="70"/>
                  </a:lnTo>
                  <a:lnTo>
                    <a:pt x="257" y="73"/>
                  </a:lnTo>
                  <a:lnTo>
                    <a:pt x="251" y="78"/>
                  </a:lnTo>
                  <a:lnTo>
                    <a:pt x="245" y="80"/>
                  </a:lnTo>
                  <a:lnTo>
                    <a:pt x="245" y="92"/>
                  </a:lnTo>
                  <a:lnTo>
                    <a:pt x="246" y="85"/>
                  </a:lnTo>
                  <a:lnTo>
                    <a:pt x="252" y="82"/>
                  </a:lnTo>
                  <a:lnTo>
                    <a:pt x="255" y="80"/>
                  </a:lnTo>
                  <a:lnTo>
                    <a:pt x="259" y="85"/>
                  </a:lnTo>
                  <a:lnTo>
                    <a:pt x="264" y="86"/>
                  </a:lnTo>
                  <a:lnTo>
                    <a:pt x="260" y="92"/>
                  </a:lnTo>
                  <a:lnTo>
                    <a:pt x="263" y="97"/>
                  </a:lnTo>
                  <a:lnTo>
                    <a:pt x="257" y="93"/>
                  </a:lnTo>
                  <a:lnTo>
                    <a:pt x="251" y="96"/>
                  </a:lnTo>
                  <a:lnTo>
                    <a:pt x="249" y="101"/>
                  </a:lnTo>
                  <a:lnTo>
                    <a:pt x="253" y="108"/>
                  </a:lnTo>
                  <a:lnTo>
                    <a:pt x="255" y="101"/>
                  </a:lnTo>
                  <a:lnTo>
                    <a:pt x="260" y="100"/>
                  </a:lnTo>
                  <a:lnTo>
                    <a:pt x="264" y="103"/>
                  </a:lnTo>
                  <a:lnTo>
                    <a:pt x="265" y="108"/>
                  </a:lnTo>
                  <a:lnTo>
                    <a:pt x="274" y="111"/>
                  </a:lnTo>
                  <a:lnTo>
                    <a:pt x="280" y="108"/>
                  </a:lnTo>
                  <a:lnTo>
                    <a:pt x="276" y="113"/>
                  </a:lnTo>
                  <a:lnTo>
                    <a:pt x="260" y="112"/>
                  </a:lnTo>
                  <a:lnTo>
                    <a:pt x="259" y="119"/>
                  </a:lnTo>
                  <a:lnTo>
                    <a:pt x="265" y="116"/>
                  </a:lnTo>
                  <a:lnTo>
                    <a:pt x="261" y="128"/>
                  </a:lnTo>
                  <a:lnTo>
                    <a:pt x="261" y="134"/>
                  </a:lnTo>
                  <a:lnTo>
                    <a:pt x="268" y="141"/>
                  </a:lnTo>
                  <a:lnTo>
                    <a:pt x="265" y="135"/>
                  </a:lnTo>
                  <a:lnTo>
                    <a:pt x="272" y="138"/>
                  </a:lnTo>
                  <a:lnTo>
                    <a:pt x="278" y="143"/>
                  </a:lnTo>
                  <a:lnTo>
                    <a:pt x="283" y="145"/>
                  </a:lnTo>
                  <a:lnTo>
                    <a:pt x="282" y="139"/>
                  </a:lnTo>
                  <a:lnTo>
                    <a:pt x="284" y="132"/>
                  </a:lnTo>
                  <a:lnTo>
                    <a:pt x="284" y="139"/>
                  </a:lnTo>
                  <a:lnTo>
                    <a:pt x="287" y="142"/>
                  </a:lnTo>
                  <a:lnTo>
                    <a:pt x="292" y="128"/>
                  </a:lnTo>
                  <a:lnTo>
                    <a:pt x="292" y="141"/>
                  </a:lnTo>
                  <a:lnTo>
                    <a:pt x="297" y="143"/>
                  </a:lnTo>
                  <a:lnTo>
                    <a:pt x="291" y="150"/>
                  </a:lnTo>
                  <a:lnTo>
                    <a:pt x="292" y="155"/>
                  </a:lnTo>
                  <a:lnTo>
                    <a:pt x="298" y="151"/>
                  </a:lnTo>
                  <a:lnTo>
                    <a:pt x="301" y="155"/>
                  </a:lnTo>
                  <a:lnTo>
                    <a:pt x="307" y="154"/>
                  </a:lnTo>
                  <a:lnTo>
                    <a:pt x="305" y="159"/>
                  </a:lnTo>
                  <a:lnTo>
                    <a:pt x="301" y="166"/>
                  </a:lnTo>
                  <a:lnTo>
                    <a:pt x="301" y="170"/>
                  </a:lnTo>
                  <a:lnTo>
                    <a:pt x="313" y="166"/>
                  </a:lnTo>
                  <a:lnTo>
                    <a:pt x="318" y="166"/>
                  </a:lnTo>
                  <a:lnTo>
                    <a:pt x="324" y="161"/>
                  </a:lnTo>
                  <a:lnTo>
                    <a:pt x="337" y="155"/>
                  </a:lnTo>
                  <a:lnTo>
                    <a:pt x="336" y="150"/>
                  </a:lnTo>
                  <a:lnTo>
                    <a:pt x="341" y="143"/>
                  </a:lnTo>
                  <a:close/>
                  <a:moveTo>
                    <a:pt x="349" y="132"/>
                  </a:moveTo>
                  <a:lnTo>
                    <a:pt x="345" y="153"/>
                  </a:lnTo>
                  <a:lnTo>
                    <a:pt x="343" y="158"/>
                  </a:lnTo>
                  <a:lnTo>
                    <a:pt x="343" y="165"/>
                  </a:lnTo>
                  <a:lnTo>
                    <a:pt x="340" y="170"/>
                  </a:lnTo>
                  <a:lnTo>
                    <a:pt x="344" y="165"/>
                  </a:lnTo>
                  <a:lnTo>
                    <a:pt x="347" y="151"/>
                  </a:lnTo>
                  <a:lnTo>
                    <a:pt x="349" y="145"/>
                  </a:lnTo>
                  <a:lnTo>
                    <a:pt x="351" y="126"/>
                  </a:lnTo>
                  <a:lnTo>
                    <a:pt x="349" y="132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4766416" y="122962"/>
              <a:ext cx="384751" cy="569854"/>
            </a:xfrm>
            <a:custGeom>
              <a:avLst/>
              <a:gdLst>
                <a:gd name="T0" fmla="*/ 268 w 303"/>
                <a:gd name="T1" fmla="*/ 204 h 448"/>
                <a:gd name="T2" fmla="*/ 264 w 303"/>
                <a:gd name="T3" fmla="*/ 183 h 448"/>
                <a:gd name="T4" fmla="*/ 255 w 303"/>
                <a:gd name="T5" fmla="*/ 180 h 448"/>
                <a:gd name="T6" fmla="*/ 240 w 303"/>
                <a:gd name="T7" fmla="*/ 173 h 448"/>
                <a:gd name="T8" fmla="*/ 233 w 303"/>
                <a:gd name="T9" fmla="*/ 156 h 448"/>
                <a:gd name="T10" fmla="*/ 225 w 303"/>
                <a:gd name="T11" fmla="*/ 148 h 448"/>
                <a:gd name="T12" fmla="*/ 204 w 303"/>
                <a:gd name="T13" fmla="*/ 145 h 448"/>
                <a:gd name="T14" fmla="*/ 200 w 303"/>
                <a:gd name="T15" fmla="*/ 127 h 448"/>
                <a:gd name="T16" fmla="*/ 165 w 303"/>
                <a:gd name="T17" fmla="*/ 18 h 448"/>
                <a:gd name="T18" fmla="*/ 134 w 303"/>
                <a:gd name="T19" fmla="*/ 1 h 448"/>
                <a:gd name="T20" fmla="*/ 116 w 303"/>
                <a:gd name="T21" fmla="*/ 10 h 448"/>
                <a:gd name="T22" fmla="*/ 99 w 303"/>
                <a:gd name="T23" fmla="*/ 22 h 448"/>
                <a:gd name="T24" fmla="*/ 79 w 303"/>
                <a:gd name="T25" fmla="*/ 20 h 448"/>
                <a:gd name="T26" fmla="*/ 62 w 303"/>
                <a:gd name="T27" fmla="*/ 8 h 448"/>
                <a:gd name="T28" fmla="*/ 33 w 303"/>
                <a:gd name="T29" fmla="*/ 129 h 448"/>
                <a:gd name="T30" fmla="*/ 33 w 303"/>
                <a:gd name="T31" fmla="*/ 167 h 448"/>
                <a:gd name="T32" fmla="*/ 34 w 303"/>
                <a:gd name="T33" fmla="*/ 190 h 448"/>
                <a:gd name="T34" fmla="*/ 19 w 303"/>
                <a:gd name="T35" fmla="*/ 215 h 448"/>
                <a:gd name="T36" fmla="*/ 19 w 303"/>
                <a:gd name="T37" fmla="*/ 226 h 448"/>
                <a:gd name="T38" fmla="*/ 16 w 303"/>
                <a:gd name="T39" fmla="*/ 240 h 448"/>
                <a:gd name="T40" fmla="*/ 0 w 303"/>
                <a:gd name="T41" fmla="*/ 245 h 448"/>
                <a:gd name="T42" fmla="*/ 54 w 303"/>
                <a:gd name="T43" fmla="*/ 407 h 448"/>
                <a:gd name="T44" fmla="*/ 60 w 303"/>
                <a:gd name="T45" fmla="*/ 425 h 448"/>
                <a:gd name="T46" fmla="*/ 73 w 303"/>
                <a:gd name="T47" fmla="*/ 440 h 448"/>
                <a:gd name="T48" fmla="*/ 87 w 303"/>
                <a:gd name="T49" fmla="*/ 441 h 448"/>
                <a:gd name="T50" fmla="*/ 88 w 303"/>
                <a:gd name="T51" fmla="*/ 422 h 448"/>
                <a:gd name="T52" fmla="*/ 96 w 303"/>
                <a:gd name="T53" fmla="*/ 399 h 448"/>
                <a:gd name="T54" fmla="*/ 99 w 303"/>
                <a:gd name="T55" fmla="*/ 379 h 448"/>
                <a:gd name="T56" fmla="*/ 114 w 303"/>
                <a:gd name="T57" fmla="*/ 370 h 448"/>
                <a:gd name="T58" fmla="*/ 118 w 303"/>
                <a:gd name="T59" fmla="*/ 364 h 448"/>
                <a:gd name="T60" fmla="*/ 126 w 303"/>
                <a:gd name="T61" fmla="*/ 371 h 448"/>
                <a:gd name="T62" fmla="*/ 118 w 303"/>
                <a:gd name="T63" fmla="*/ 348 h 448"/>
                <a:gd name="T64" fmla="*/ 121 w 303"/>
                <a:gd name="T65" fmla="*/ 343 h 448"/>
                <a:gd name="T66" fmla="*/ 127 w 303"/>
                <a:gd name="T67" fmla="*/ 349 h 448"/>
                <a:gd name="T68" fmla="*/ 134 w 303"/>
                <a:gd name="T69" fmla="*/ 347 h 448"/>
                <a:gd name="T70" fmla="*/ 137 w 303"/>
                <a:gd name="T71" fmla="*/ 343 h 448"/>
                <a:gd name="T72" fmla="*/ 138 w 303"/>
                <a:gd name="T73" fmla="*/ 341 h 448"/>
                <a:gd name="T74" fmla="*/ 145 w 303"/>
                <a:gd name="T75" fmla="*/ 345 h 448"/>
                <a:gd name="T76" fmla="*/ 154 w 303"/>
                <a:gd name="T77" fmla="*/ 333 h 448"/>
                <a:gd name="T78" fmla="*/ 168 w 303"/>
                <a:gd name="T79" fmla="*/ 322 h 448"/>
                <a:gd name="T80" fmla="*/ 165 w 303"/>
                <a:gd name="T81" fmla="*/ 303 h 448"/>
                <a:gd name="T82" fmla="*/ 164 w 303"/>
                <a:gd name="T83" fmla="*/ 284 h 448"/>
                <a:gd name="T84" fmla="*/ 176 w 303"/>
                <a:gd name="T85" fmla="*/ 275 h 448"/>
                <a:gd name="T86" fmla="*/ 180 w 303"/>
                <a:gd name="T87" fmla="*/ 287 h 448"/>
                <a:gd name="T88" fmla="*/ 199 w 303"/>
                <a:gd name="T89" fmla="*/ 295 h 448"/>
                <a:gd name="T90" fmla="*/ 196 w 303"/>
                <a:gd name="T91" fmla="*/ 275 h 448"/>
                <a:gd name="T92" fmla="*/ 207 w 303"/>
                <a:gd name="T93" fmla="*/ 269 h 448"/>
                <a:gd name="T94" fmla="*/ 226 w 303"/>
                <a:gd name="T95" fmla="*/ 275 h 448"/>
                <a:gd name="T96" fmla="*/ 230 w 303"/>
                <a:gd name="T97" fmla="*/ 260 h 448"/>
                <a:gd name="T98" fmla="*/ 234 w 303"/>
                <a:gd name="T99" fmla="*/ 265 h 448"/>
                <a:gd name="T100" fmla="*/ 237 w 303"/>
                <a:gd name="T101" fmla="*/ 246 h 448"/>
                <a:gd name="T102" fmla="*/ 246 w 303"/>
                <a:gd name="T103" fmla="*/ 246 h 448"/>
                <a:gd name="T104" fmla="*/ 259 w 303"/>
                <a:gd name="T105" fmla="*/ 238 h 448"/>
                <a:gd name="T106" fmla="*/ 265 w 303"/>
                <a:gd name="T107" fmla="*/ 236 h 448"/>
                <a:gd name="T108" fmla="*/ 276 w 303"/>
                <a:gd name="T109" fmla="*/ 225 h 448"/>
                <a:gd name="T110" fmla="*/ 278 w 303"/>
                <a:gd name="T111" fmla="*/ 202 h 448"/>
                <a:gd name="T112" fmla="*/ 203 w 303"/>
                <a:gd name="T113" fmla="*/ 283 h 448"/>
                <a:gd name="T114" fmla="*/ 219 w 303"/>
                <a:gd name="T115" fmla="*/ 276 h 448"/>
                <a:gd name="T116" fmla="*/ 299 w 303"/>
                <a:gd name="T117" fmla="*/ 206 h 448"/>
                <a:gd name="T118" fmla="*/ 295 w 303"/>
                <a:gd name="T119" fmla="*/ 218 h 448"/>
                <a:gd name="T120" fmla="*/ 303 w 303"/>
                <a:gd name="T121" fmla="*/ 2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3" h="448">
                  <a:moveTo>
                    <a:pt x="279" y="204"/>
                  </a:moveTo>
                  <a:lnTo>
                    <a:pt x="273" y="210"/>
                  </a:lnTo>
                  <a:lnTo>
                    <a:pt x="268" y="204"/>
                  </a:lnTo>
                  <a:lnTo>
                    <a:pt x="276" y="195"/>
                  </a:lnTo>
                  <a:lnTo>
                    <a:pt x="264" y="183"/>
                  </a:lnTo>
                  <a:lnTo>
                    <a:pt x="264" y="183"/>
                  </a:lnTo>
                  <a:lnTo>
                    <a:pt x="263" y="181"/>
                  </a:lnTo>
                  <a:lnTo>
                    <a:pt x="259" y="180"/>
                  </a:lnTo>
                  <a:lnTo>
                    <a:pt x="255" y="180"/>
                  </a:lnTo>
                  <a:lnTo>
                    <a:pt x="249" y="186"/>
                  </a:lnTo>
                  <a:lnTo>
                    <a:pt x="242" y="180"/>
                  </a:lnTo>
                  <a:lnTo>
                    <a:pt x="240" y="173"/>
                  </a:lnTo>
                  <a:lnTo>
                    <a:pt x="240" y="167"/>
                  </a:lnTo>
                  <a:lnTo>
                    <a:pt x="234" y="161"/>
                  </a:lnTo>
                  <a:lnTo>
                    <a:pt x="233" y="156"/>
                  </a:lnTo>
                  <a:lnTo>
                    <a:pt x="234" y="149"/>
                  </a:lnTo>
                  <a:lnTo>
                    <a:pt x="230" y="145"/>
                  </a:lnTo>
                  <a:lnTo>
                    <a:pt x="225" y="148"/>
                  </a:lnTo>
                  <a:lnTo>
                    <a:pt x="218" y="148"/>
                  </a:lnTo>
                  <a:lnTo>
                    <a:pt x="211" y="144"/>
                  </a:lnTo>
                  <a:lnTo>
                    <a:pt x="204" y="145"/>
                  </a:lnTo>
                  <a:lnTo>
                    <a:pt x="203" y="138"/>
                  </a:lnTo>
                  <a:lnTo>
                    <a:pt x="203" y="133"/>
                  </a:lnTo>
                  <a:lnTo>
                    <a:pt x="200" y="127"/>
                  </a:lnTo>
                  <a:lnTo>
                    <a:pt x="200" y="121"/>
                  </a:lnTo>
                  <a:lnTo>
                    <a:pt x="192" y="100"/>
                  </a:lnTo>
                  <a:lnTo>
                    <a:pt x="165" y="18"/>
                  </a:lnTo>
                  <a:lnTo>
                    <a:pt x="160" y="16"/>
                  </a:lnTo>
                  <a:lnTo>
                    <a:pt x="148" y="7"/>
                  </a:lnTo>
                  <a:lnTo>
                    <a:pt x="134" y="1"/>
                  </a:lnTo>
                  <a:lnTo>
                    <a:pt x="129" y="0"/>
                  </a:lnTo>
                  <a:lnTo>
                    <a:pt x="121" y="3"/>
                  </a:lnTo>
                  <a:lnTo>
                    <a:pt x="116" y="10"/>
                  </a:lnTo>
                  <a:lnTo>
                    <a:pt x="110" y="12"/>
                  </a:lnTo>
                  <a:lnTo>
                    <a:pt x="104" y="19"/>
                  </a:lnTo>
                  <a:lnTo>
                    <a:pt x="99" y="22"/>
                  </a:lnTo>
                  <a:lnTo>
                    <a:pt x="92" y="27"/>
                  </a:lnTo>
                  <a:lnTo>
                    <a:pt x="85" y="26"/>
                  </a:lnTo>
                  <a:lnTo>
                    <a:pt x="79" y="20"/>
                  </a:lnTo>
                  <a:lnTo>
                    <a:pt x="74" y="8"/>
                  </a:lnTo>
                  <a:lnTo>
                    <a:pt x="69" y="7"/>
                  </a:lnTo>
                  <a:lnTo>
                    <a:pt x="62" y="8"/>
                  </a:lnTo>
                  <a:lnTo>
                    <a:pt x="34" y="94"/>
                  </a:lnTo>
                  <a:lnTo>
                    <a:pt x="38" y="119"/>
                  </a:lnTo>
                  <a:lnTo>
                    <a:pt x="33" y="129"/>
                  </a:lnTo>
                  <a:lnTo>
                    <a:pt x="30" y="148"/>
                  </a:lnTo>
                  <a:lnTo>
                    <a:pt x="33" y="153"/>
                  </a:lnTo>
                  <a:lnTo>
                    <a:pt x="33" y="167"/>
                  </a:lnTo>
                  <a:lnTo>
                    <a:pt x="38" y="172"/>
                  </a:lnTo>
                  <a:lnTo>
                    <a:pt x="31" y="186"/>
                  </a:lnTo>
                  <a:lnTo>
                    <a:pt x="34" y="190"/>
                  </a:lnTo>
                  <a:lnTo>
                    <a:pt x="24" y="203"/>
                  </a:lnTo>
                  <a:lnTo>
                    <a:pt x="20" y="209"/>
                  </a:lnTo>
                  <a:lnTo>
                    <a:pt x="19" y="215"/>
                  </a:lnTo>
                  <a:lnTo>
                    <a:pt x="18" y="217"/>
                  </a:lnTo>
                  <a:lnTo>
                    <a:pt x="24" y="229"/>
                  </a:lnTo>
                  <a:lnTo>
                    <a:pt x="19" y="226"/>
                  </a:lnTo>
                  <a:lnTo>
                    <a:pt x="16" y="227"/>
                  </a:lnTo>
                  <a:lnTo>
                    <a:pt x="16" y="233"/>
                  </a:lnTo>
                  <a:lnTo>
                    <a:pt x="16" y="240"/>
                  </a:lnTo>
                  <a:lnTo>
                    <a:pt x="11" y="241"/>
                  </a:lnTo>
                  <a:lnTo>
                    <a:pt x="5" y="238"/>
                  </a:lnTo>
                  <a:lnTo>
                    <a:pt x="0" y="245"/>
                  </a:lnTo>
                  <a:lnTo>
                    <a:pt x="1" y="248"/>
                  </a:lnTo>
                  <a:lnTo>
                    <a:pt x="47" y="389"/>
                  </a:lnTo>
                  <a:lnTo>
                    <a:pt x="54" y="407"/>
                  </a:lnTo>
                  <a:lnTo>
                    <a:pt x="54" y="413"/>
                  </a:lnTo>
                  <a:lnTo>
                    <a:pt x="57" y="420"/>
                  </a:lnTo>
                  <a:lnTo>
                    <a:pt x="60" y="425"/>
                  </a:lnTo>
                  <a:lnTo>
                    <a:pt x="65" y="430"/>
                  </a:lnTo>
                  <a:lnTo>
                    <a:pt x="72" y="435"/>
                  </a:lnTo>
                  <a:lnTo>
                    <a:pt x="73" y="440"/>
                  </a:lnTo>
                  <a:lnTo>
                    <a:pt x="79" y="447"/>
                  </a:lnTo>
                  <a:lnTo>
                    <a:pt x="81" y="448"/>
                  </a:lnTo>
                  <a:lnTo>
                    <a:pt x="87" y="441"/>
                  </a:lnTo>
                  <a:lnTo>
                    <a:pt x="89" y="435"/>
                  </a:lnTo>
                  <a:lnTo>
                    <a:pt x="88" y="429"/>
                  </a:lnTo>
                  <a:lnTo>
                    <a:pt x="88" y="422"/>
                  </a:lnTo>
                  <a:lnTo>
                    <a:pt x="93" y="417"/>
                  </a:lnTo>
                  <a:lnTo>
                    <a:pt x="99" y="405"/>
                  </a:lnTo>
                  <a:lnTo>
                    <a:pt x="96" y="399"/>
                  </a:lnTo>
                  <a:lnTo>
                    <a:pt x="104" y="386"/>
                  </a:lnTo>
                  <a:lnTo>
                    <a:pt x="100" y="384"/>
                  </a:lnTo>
                  <a:lnTo>
                    <a:pt x="99" y="379"/>
                  </a:lnTo>
                  <a:lnTo>
                    <a:pt x="102" y="372"/>
                  </a:lnTo>
                  <a:lnTo>
                    <a:pt x="111" y="359"/>
                  </a:lnTo>
                  <a:lnTo>
                    <a:pt x="114" y="370"/>
                  </a:lnTo>
                  <a:lnTo>
                    <a:pt x="114" y="364"/>
                  </a:lnTo>
                  <a:lnTo>
                    <a:pt x="115" y="370"/>
                  </a:lnTo>
                  <a:lnTo>
                    <a:pt x="118" y="364"/>
                  </a:lnTo>
                  <a:lnTo>
                    <a:pt x="119" y="357"/>
                  </a:lnTo>
                  <a:lnTo>
                    <a:pt x="122" y="359"/>
                  </a:lnTo>
                  <a:lnTo>
                    <a:pt x="126" y="371"/>
                  </a:lnTo>
                  <a:lnTo>
                    <a:pt x="129" y="364"/>
                  </a:lnTo>
                  <a:lnTo>
                    <a:pt x="119" y="345"/>
                  </a:lnTo>
                  <a:lnTo>
                    <a:pt x="118" y="348"/>
                  </a:lnTo>
                  <a:lnTo>
                    <a:pt x="118" y="341"/>
                  </a:lnTo>
                  <a:lnTo>
                    <a:pt x="121" y="336"/>
                  </a:lnTo>
                  <a:lnTo>
                    <a:pt x="121" y="343"/>
                  </a:lnTo>
                  <a:lnTo>
                    <a:pt x="129" y="363"/>
                  </a:lnTo>
                  <a:lnTo>
                    <a:pt x="131" y="356"/>
                  </a:lnTo>
                  <a:lnTo>
                    <a:pt x="127" y="349"/>
                  </a:lnTo>
                  <a:lnTo>
                    <a:pt x="129" y="341"/>
                  </a:lnTo>
                  <a:lnTo>
                    <a:pt x="131" y="340"/>
                  </a:lnTo>
                  <a:lnTo>
                    <a:pt x="134" y="347"/>
                  </a:lnTo>
                  <a:lnTo>
                    <a:pt x="133" y="352"/>
                  </a:lnTo>
                  <a:lnTo>
                    <a:pt x="139" y="355"/>
                  </a:lnTo>
                  <a:lnTo>
                    <a:pt x="137" y="343"/>
                  </a:lnTo>
                  <a:lnTo>
                    <a:pt x="137" y="337"/>
                  </a:lnTo>
                  <a:lnTo>
                    <a:pt x="138" y="336"/>
                  </a:lnTo>
                  <a:lnTo>
                    <a:pt x="138" y="341"/>
                  </a:lnTo>
                  <a:lnTo>
                    <a:pt x="139" y="348"/>
                  </a:lnTo>
                  <a:lnTo>
                    <a:pt x="145" y="352"/>
                  </a:lnTo>
                  <a:lnTo>
                    <a:pt x="145" y="345"/>
                  </a:lnTo>
                  <a:lnTo>
                    <a:pt x="145" y="338"/>
                  </a:lnTo>
                  <a:lnTo>
                    <a:pt x="148" y="333"/>
                  </a:lnTo>
                  <a:lnTo>
                    <a:pt x="154" y="333"/>
                  </a:lnTo>
                  <a:lnTo>
                    <a:pt x="161" y="336"/>
                  </a:lnTo>
                  <a:lnTo>
                    <a:pt x="162" y="330"/>
                  </a:lnTo>
                  <a:lnTo>
                    <a:pt x="168" y="322"/>
                  </a:lnTo>
                  <a:lnTo>
                    <a:pt x="165" y="317"/>
                  </a:lnTo>
                  <a:lnTo>
                    <a:pt x="167" y="310"/>
                  </a:lnTo>
                  <a:lnTo>
                    <a:pt x="165" y="303"/>
                  </a:lnTo>
                  <a:lnTo>
                    <a:pt x="167" y="298"/>
                  </a:lnTo>
                  <a:lnTo>
                    <a:pt x="168" y="291"/>
                  </a:lnTo>
                  <a:lnTo>
                    <a:pt x="164" y="284"/>
                  </a:lnTo>
                  <a:lnTo>
                    <a:pt x="173" y="279"/>
                  </a:lnTo>
                  <a:lnTo>
                    <a:pt x="172" y="269"/>
                  </a:lnTo>
                  <a:lnTo>
                    <a:pt x="176" y="275"/>
                  </a:lnTo>
                  <a:lnTo>
                    <a:pt x="175" y="282"/>
                  </a:lnTo>
                  <a:lnTo>
                    <a:pt x="181" y="280"/>
                  </a:lnTo>
                  <a:lnTo>
                    <a:pt x="180" y="287"/>
                  </a:lnTo>
                  <a:lnTo>
                    <a:pt x="177" y="291"/>
                  </a:lnTo>
                  <a:lnTo>
                    <a:pt x="190" y="291"/>
                  </a:lnTo>
                  <a:lnTo>
                    <a:pt x="199" y="295"/>
                  </a:lnTo>
                  <a:lnTo>
                    <a:pt x="195" y="288"/>
                  </a:lnTo>
                  <a:lnTo>
                    <a:pt x="194" y="282"/>
                  </a:lnTo>
                  <a:lnTo>
                    <a:pt x="196" y="275"/>
                  </a:lnTo>
                  <a:lnTo>
                    <a:pt x="195" y="269"/>
                  </a:lnTo>
                  <a:lnTo>
                    <a:pt x="200" y="275"/>
                  </a:lnTo>
                  <a:lnTo>
                    <a:pt x="207" y="269"/>
                  </a:lnTo>
                  <a:lnTo>
                    <a:pt x="206" y="264"/>
                  </a:lnTo>
                  <a:lnTo>
                    <a:pt x="222" y="268"/>
                  </a:lnTo>
                  <a:lnTo>
                    <a:pt x="226" y="275"/>
                  </a:lnTo>
                  <a:lnTo>
                    <a:pt x="229" y="268"/>
                  </a:lnTo>
                  <a:lnTo>
                    <a:pt x="226" y="263"/>
                  </a:lnTo>
                  <a:lnTo>
                    <a:pt x="230" y="260"/>
                  </a:lnTo>
                  <a:lnTo>
                    <a:pt x="232" y="265"/>
                  </a:lnTo>
                  <a:lnTo>
                    <a:pt x="233" y="259"/>
                  </a:lnTo>
                  <a:lnTo>
                    <a:pt x="234" y="265"/>
                  </a:lnTo>
                  <a:lnTo>
                    <a:pt x="236" y="259"/>
                  </a:lnTo>
                  <a:lnTo>
                    <a:pt x="234" y="253"/>
                  </a:lnTo>
                  <a:lnTo>
                    <a:pt x="237" y="246"/>
                  </a:lnTo>
                  <a:lnTo>
                    <a:pt x="242" y="252"/>
                  </a:lnTo>
                  <a:lnTo>
                    <a:pt x="246" y="253"/>
                  </a:lnTo>
                  <a:lnTo>
                    <a:pt x="246" y="246"/>
                  </a:lnTo>
                  <a:lnTo>
                    <a:pt x="253" y="246"/>
                  </a:lnTo>
                  <a:lnTo>
                    <a:pt x="253" y="241"/>
                  </a:lnTo>
                  <a:lnTo>
                    <a:pt x="259" y="238"/>
                  </a:lnTo>
                  <a:lnTo>
                    <a:pt x="259" y="238"/>
                  </a:lnTo>
                  <a:lnTo>
                    <a:pt x="259" y="234"/>
                  </a:lnTo>
                  <a:lnTo>
                    <a:pt x="265" y="236"/>
                  </a:lnTo>
                  <a:lnTo>
                    <a:pt x="261" y="229"/>
                  </a:lnTo>
                  <a:lnTo>
                    <a:pt x="271" y="230"/>
                  </a:lnTo>
                  <a:lnTo>
                    <a:pt x="276" y="225"/>
                  </a:lnTo>
                  <a:lnTo>
                    <a:pt x="283" y="214"/>
                  </a:lnTo>
                  <a:lnTo>
                    <a:pt x="284" y="207"/>
                  </a:lnTo>
                  <a:lnTo>
                    <a:pt x="278" y="202"/>
                  </a:lnTo>
                  <a:lnTo>
                    <a:pt x="279" y="204"/>
                  </a:lnTo>
                  <a:close/>
                  <a:moveTo>
                    <a:pt x="210" y="271"/>
                  </a:moveTo>
                  <a:lnTo>
                    <a:pt x="203" y="283"/>
                  </a:lnTo>
                  <a:lnTo>
                    <a:pt x="204" y="288"/>
                  </a:lnTo>
                  <a:lnTo>
                    <a:pt x="218" y="283"/>
                  </a:lnTo>
                  <a:lnTo>
                    <a:pt x="219" y="276"/>
                  </a:lnTo>
                  <a:lnTo>
                    <a:pt x="213" y="271"/>
                  </a:lnTo>
                  <a:lnTo>
                    <a:pt x="210" y="271"/>
                  </a:lnTo>
                  <a:close/>
                  <a:moveTo>
                    <a:pt x="299" y="206"/>
                  </a:moveTo>
                  <a:lnTo>
                    <a:pt x="299" y="206"/>
                  </a:lnTo>
                  <a:lnTo>
                    <a:pt x="295" y="211"/>
                  </a:lnTo>
                  <a:lnTo>
                    <a:pt x="295" y="218"/>
                  </a:lnTo>
                  <a:lnTo>
                    <a:pt x="298" y="225"/>
                  </a:lnTo>
                  <a:lnTo>
                    <a:pt x="303" y="218"/>
                  </a:lnTo>
                  <a:lnTo>
                    <a:pt x="303" y="213"/>
                  </a:lnTo>
                  <a:lnTo>
                    <a:pt x="299" y="206"/>
                  </a:lnTo>
                  <a:close/>
                </a:path>
              </a:pathLst>
            </a:custGeom>
            <a:solidFill>
              <a:srgbClr val="536587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2836051" y="2250330"/>
              <a:ext cx="557955" cy="491846"/>
            </a:xfrm>
            <a:custGeom>
              <a:avLst/>
              <a:gdLst>
                <a:gd name="T0" fmla="*/ 197 w 439"/>
                <a:gd name="T1" fmla="*/ 348 h 387"/>
                <a:gd name="T2" fmla="*/ 194 w 439"/>
                <a:gd name="T3" fmla="*/ 333 h 387"/>
                <a:gd name="T4" fmla="*/ 256 w 439"/>
                <a:gd name="T5" fmla="*/ 370 h 387"/>
                <a:gd name="T6" fmla="*/ 406 w 439"/>
                <a:gd name="T7" fmla="*/ 276 h 387"/>
                <a:gd name="T8" fmla="*/ 438 w 439"/>
                <a:gd name="T9" fmla="*/ 360 h 387"/>
                <a:gd name="T10" fmla="*/ 405 w 439"/>
                <a:gd name="T11" fmla="*/ 343 h 387"/>
                <a:gd name="T12" fmla="*/ 378 w 439"/>
                <a:gd name="T13" fmla="*/ 325 h 387"/>
                <a:gd name="T14" fmla="*/ 390 w 439"/>
                <a:gd name="T15" fmla="*/ 315 h 387"/>
                <a:gd name="T16" fmla="*/ 404 w 439"/>
                <a:gd name="T17" fmla="*/ 301 h 387"/>
                <a:gd name="T18" fmla="*/ 386 w 439"/>
                <a:gd name="T19" fmla="*/ 284 h 387"/>
                <a:gd name="T20" fmla="*/ 368 w 439"/>
                <a:gd name="T21" fmla="*/ 292 h 387"/>
                <a:gd name="T22" fmla="*/ 378 w 439"/>
                <a:gd name="T23" fmla="*/ 271 h 387"/>
                <a:gd name="T24" fmla="*/ 355 w 439"/>
                <a:gd name="T25" fmla="*/ 278 h 387"/>
                <a:gd name="T26" fmla="*/ 313 w 439"/>
                <a:gd name="T27" fmla="*/ 272 h 387"/>
                <a:gd name="T28" fmla="*/ 348 w 439"/>
                <a:gd name="T29" fmla="*/ 257 h 387"/>
                <a:gd name="T30" fmla="*/ 373 w 439"/>
                <a:gd name="T31" fmla="*/ 268 h 387"/>
                <a:gd name="T32" fmla="*/ 386 w 439"/>
                <a:gd name="T33" fmla="*/ 264 h 387"/>
                <a:gd name="T34" fmla="*/ 374 w 439"/>
                <a:gd name="T35" fmla="*/ 240 h 387"/>
                <a:gd name="T36" fmla="*/ 364 w 439"/>
                <a:gd name="T37" fmla="*/ 196 h 387"/>
                <a:gd name="T38" fmla="*/ 211 w 439"/>
                <a:gd name="T39" fmla="*/ 192 h 387"/>
                <a:gd name="T40" fmla="*/ 216 w 439"/>
                <a:gd name="T41" fmla="*/ 167 h 387"/>
                <a:gd name="T42" fmla="*/ 221 w 439"/>
                <a:gd name="T43" fmla="*/ 141 h 387"/>
                <a:gd name="T44" fmla="*/ 225 w 439"/>
                <a:gd name="T45" fmla="*/ 121 h 387"/>
                <a:gd name="T46" fmla="*/ 240 w 439"/>
                <a:gd name="T47" fmla="*/ 94 h 387"/>
                <a:gd name="T48" fmla="*/ 240 w 439"/>
                <a:gd name="T49" fmla="*/ 83 h 387"/>
                <a:gd name="T50" fmla="*/ 260 w 439"/>
                <a:gd name="T51" fmla="*/ 66 h 387"/>
                <a:gd name="T52" fmla="*/ 241 w 439"/>
                <a:gd name="T53" fmla="*/ 50 h 387"/>
                <a:gd name="T54" fmla="*/ 239 w 439"/>
                <a:gd name="T55" fmla="*/ 39 h 387"/>
                <a:gd name="T56" fmla="*/ 241 w 439"/>
                <a:gd name="T57" fmla="*/ 12 h 387"/>
                <a:gd name="T58" fmla="*/ 233 w 439"/>
                <a:gd name="T59" fmla="*/ 0 h 387"/>
                <a:gd name="T60" fmla="*/ 19 w 439"/>
                <a:gd name="T61" fmla="*/ 126 h 387"/>
                <a:gd name="T62" fmla="*/ 33 w 439"/>
                <a:gd name="T63" fmla="*/ 163 h 387"/>
                <a:gd name="T64" fmla="*/ 48 w 439"/>
                <a:gd name="T65" fmla="*/ 194 h 387"/>
                <a:gd name="T66" fmla="*/ 48 w 439"/>
                <a:gd name="T67" fmla="*/ 223 h 387"/>
                <a:gd name="T68" fmla="*/ 37 w 439"/>
                <a:gd name="T69" fmla="*/ 261 h 387"/>
                <a:gd name="T70" fmla="*/ 30 w 439"/>
                <a:gd name="T71" fmla="*/ 305 h 387"/>
                <a:gd name="T72" fmla="*/ 25 w 439"/>
                <a:gd name="T73" fmla="*/ 321 h 387"/>
                <a:gd name="T74" fmla="*/ 68 w 439"/>
                <a:gd name="T75" fmla="*/ 322 h 387"/>
                <a:gd name="T76" fmla="*/ 77 w 439"/>
                <a:gd name="T77" fmla="*/ 309 h 387"/>
                <a:gd name="T78" fmla="*/ 82 w 439"/>
                <a:gd name="T79" fmla="*/ 324 h 387"/>
                <a:gd name="T80" fmla="*/ 156 w 439"/>
                <a:gd name="T81" fmla="*/ 344 h 387"/>
                <a:gd name="T82" fmla="*/ 167 w 439"/>
                <a:gd name="T83" fmla="*/ 324 h 387"/>
                <a:gd name="T84" fmla="*/ 194 w 439"/>
                <a:gd name="T85" fmla="*/ 321 h 387"/>
                <a:gd name="T86" fmla="*/ 221 w 439"/>
                <a:gd name="T87" fmla="*/ 330 h 387"/>
                <a:gd name="T88" fmla="*/ 247 w 439"/>
                <a:gd name="T89" fmla="*/ 337 h 387"/>
                <a:gd name="T90" fmla="*/ 251 w 439"/>
                <a:gd name="T91" fmla="*/ 352 h 387"/>
                <a:gd name="T92" fmla="*/ 270 w 439"/>
                <a:gd name="T93" fmla="*/ 370 h 387"/>
                <a:gd name="T94" fmla="*/ 302 w 439"/>
                <a:gd name="T95" fmla="*/ 375 h 387"/>
                <a:gd name="T96" fmla="*/ 320 w 439"/>
                <a:gd name="T97" fmla="*/ 355 h 387"/>
                <a:gd name="T98" fmla="*/ 336 w 439"/>
                <a:gd name="T99" fmla="*/ 376 h 387"/>
                <a:gd name="T100" fmla="*/ 352 w 439"/>
                <a:gd name="T101" fmla="*/ 356 h 387"/>
                <a:gd name="T102" fmla="*/ 360 w 439"/>
                <a:gd name="T103" fmla="*/ 340 h 387"/>
                <a:gd name="T104" fmla="*/ 378 w 439"/>
                <a:gd name="T105" fmla="*/ 352 h 387"/>
                <a:gd name="T106" fmla="*/ 402 w 439"/>
                <a:gd name="T107" fmla="*/ 363 h 387"/>
                <a:gd name="T108" fmla="*/ 412 w 439"/>
                <a:gd name="T109" fmla="*/ 375 h 387"/>
                <a:gd name="T110" fmla="*/ 429 w 439"/>
                <a:gd name="T111" fmla="*/ 37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39" h="387">
                  <a:moveTo>
                    <a:pt x="194" y="333"/>
                  </a:moveTo>
                  <a:lnTo>
                    <a:pt x="180" y="337"/>
                  </a:lnTo>
                  <a:lnTo>
                    <a:pt x="184" y="341"/>
                  </a:lnTo>
                  <a:lnTo>
                    <a:pt x="191" y="344"/>
                  </a:lnTo>
                  <a:lnTo>
                    <a:pt x="197" y="348"/>
                  </a:lnTo>
                  <a:lnTo>
                    <a:pt x="203" y="345"/>
                  </a:lnTo>
                  <a:lnTo>
                    <a:pt x="207" y="340"/>
                  </a:lnTo>
                  <a:lnTo>
                    <a:pt x="207" y="340"/>
                  </a:lnTo>
                  <a:lnTo>
                    <a:pt x="206" y="339"/>
                  </a:lnTo>
                  <a:lnTo>
                    <a:pt x="194" y="333"/>
                  </a:lnTo>
                  <a:close/>
                  <a:moveTo>
                    <a:pt x="251" y="355"/>
                  </a:moveTo>
                  <a:lnTo>
                    <a:pt x="245" y="362"/>
                  </a:lnTo>
                  <a:lnTo>
                    <a:pt x="244" y="364"/>
                  </a:lnTo>
                  <a:lnTo>
                    <a:pt x="251" y="368"/>
                  </a:lnTo>
                  <a:lnTo>
                    <a:pt x="256" y="370"/>
                  </a:lnTo>
                  <a:lnTo>
                    <a:pt x="258" y="368"/>
                  </a:lnTo>
                  <a:lnTo>
                    <a:pt x="256" y="362"/>
                  </a:lnTo>
                  <a:lnTo>
                    <a:pt x="251" y="355"/>
                  </a:lnTo>
                  <a:close/>
                  <a:moveTo>
                    <a:pt x="413" y="271"/>
                  </a:moveTo>
                  <a:lnTo>
                    <a:pt x="406" y="276"/>
                  </a:lnTo>
                  <a:lnTo>
                    <a:pt x="405" y="279"/>
                  </a:lnTo>
                  <a:lnTo>
                    <a:pt x="412" y="276"/>
                  </a:lnTo>
                  <a:lnTo>
                    <a:pt x="413" y="271"/>
                  </a:lnTo>
                  <a:close/>
                  <a:moveTo>
                    <a:pt x="439" y="362"/>
                  </a:moveTo>
                  <a:lnTo>
                    <a:pt x="438" y="360"/>
                  </a:lnTo>
                  <a:lnTo>
                    <a:pt x="432" y="357"/>
                  </a:lnTo>
                  <a:lnTo>
                    <a:pt x="429" y="352"/>
                  </a:lnTo>
                  <a:lnTo>
                    <a:pt x="424" y="348"/>
                  </a:lnTo>
                  <a:lnTo>
                    <a:pt x="412" y="347"/>
                  </a:lnTo>
                  <a:lnTo>
                    <a:pt x="405" y="343"/>
                  </a:lnTo>
                  <a:lnTo>
                    <a:pt x="397" y="344"/>
                  </a:lnTo>
                  <a:lnTo>
                    <a:pt x="394" y="337"/>
                  </a:lnTo>
                  <a:lnTo>
                    <a:pt x="387" y="334"/>
                  </a:lnTo>
                  <a:lnTo>
                    <a:pt x="381" y="332"/>
                  </a:lnTo>
                  <a:lnTo>
                    <a:pt x="378" y="325"/>
                  </a:lnTo>
                  <a:lnTo>
                    <a:pt x="383" y="324"/>
                  </a:lnTo>
                  <a:lnTo>
                    <a:pt x="382" y="318"/>
                  </a:lnTo>
                  <a:lnTo>
                    <a:pt x="389" y="318"/>
                  </a:lnTo>
                  <a:lnTo>
                    <a:pt x="394" y="321"/>
                  </a:lnTo>
                  <a:lnTo>
                    <a:pt x="390" y="315"/>
                  </a:lnTo>
                  <a:lnTo>
                    <a:pt x="387" y="310"/>
                  </a:lnTo>
                  <a:lnTo>
                    <a:pt x="394" y="303"/>
                  </a:lnTo>
                  <a:lnTo>
                    <a:pt x="400" y="305"/>
                  </a:lnTo>
                  <a:lnTo>
                    <a:pt x="402" y="307"/>
                  </a:lnTo>
                  <a:lnTo>
                    <a:pt x="404" y="301"/>
                  </a:lnTo>
                  <a:lnTo>
                    <a:pt x="404" y="294"/>
                  </a:lnTo>
                  <a:lnTo>
                    <a:pt x="398" y="291"/>
                  </a:lnTo>
                  <a:lnTo>
                    <a:pt x="398" y="284"/>
                  </a:lnTo>
                  <a:lnTo>
                    <a:pt x="396" y="278"/>
                  </a:lnTo>
                  <a:lnTo>
                    <a:pt x="386" y="284"/>
                  </a:lnTo>
                  <a:lnTo>
                    <a:pt x="386" y="291"/>
                  </a:lnTo>
                  <a:lnTo>
                    <a:pt x="383" y="297"/>
                  </a:lnTo>
                  <a:lnTo>
                    <a:pt x="378" y="297"/>
                  </a:lnTo>
                  <a:lnTo>
                    <a:pt x="374" y="291"/>
                  </a:lnTo>
                  <a:lnTo>
                    <a:pt x="368" y="292"/>
                  </a:lnTo>
                  <a:lnTo>
                    <a:pt x="363" y="288"/>
                  </a:lnTo>
                  <a:lnTo>
                    <a:pt x="363" y="286"/>
                  </a:lnTo>
                  <a:lnTo>
                    <a:pt x="377" y="279"/>
                  </a:lnTo>
                  <a:lnTo>
                    <a:pt x="379" y="272"/>
                  </a:lnTo>
                  <a:lnTo>
                    <a:pt x="378" y="271"/>
                  </a:lnTo>
                  <a:lnTo>
                    <a:pt x="371" y="275"/>
                  </a:lnTo>
                  <a:lnTo>
                    <a:pt x="371" y="269"/>
                  </a:lnTo>
                  <a:lnTo>
                    <a:pt x="367" y="275"/>
                  </a:lnTo>
                  <a:lnTo>
                    <a:pt x="360" y="272"/>
                  </a:lnTo>
                  <a:lnTo>
                    <a:pt x="355" y="278"/>
                  </a:lnTo>
                  <a:lnTo>
                    <a:pt x="350" y="280"/>
                  </a:lnTo>
                  <a:lnTo>
                    <a:pt x="331" y="282"/>
                  </a:lnTo>
                  <a:lnTo>
                    <a:pt x="321" y="282"/>
                  </a:lnTo>
                  <a:lnTo>
                    <a:pt x="314" y="279"/>
                  </a:lnTo>
                  <a:lnTo>
                    <a:pt x="313" y="272"/>
                  </a:lnTo>
                  <a:lnTo>
                    <a:pt x="318" y="267"/>
                  </a:lnTo>
                  <a:lnTo>
                    <a:pt x="327" y="253"/>
                  </a:lnTo>
                  <a:lnTo>
                    <a:pt x="333" y="252"/>
                  </a:lnTo>
                  <a:lnTo>
                    <a:pt x="341" y="253"/>
                  </a:lnTo>
                  <a:lnTo>
                    <a:pt x="348" y="257"/>
                  </a:lnTo>
                  <a:lnTo>
                    <a:pt x="354" y="263"/>
                  </a:lnTo>
                  <a:lnTo>
                    <a:pt x="360" y="263"/>
                  </a:lnTo>
                  <a:lnTo>
                    <a:pt x="364" y="264"/>
                  </a:lnTo>
                  <a:lnTo>
                    <a:pt x="367" y="263"/>
                  </a:lnTo>
                  <a:lnTo>
                    <a:pt x="373" y="268"/>
                  </a:lnTo>
                  <a:lnTo>
                    <a:pt x="379" y="269"/>
                  </a:lnTo>
                  <a:lnTo>
                    <a:pt x="381" y="268"/>
                  </a:lnTo>
                  <a:lnTo>
                    <a:pt x="382" y="269"/>
                  </a:lnTo>
                  <a:lnTo>
                    <a:pt x="389" y="267"/>
                  </a:lnTo>
                  <a:lnTo>
                    <a:pt x="386" y="264"/>
                  </a:lnTo>
                  <a:lnTo>
                    <a:pt x="382" y="261"/>
                  </a:lnTo>
                  <a:lnTo>
                    <a:pt x="378" y="256"/>
                  </a:lnTo>
                  <a:lnTo>
                    <a:pt x="379" y="253"/>
                  </a:lnTo>
                  <a:lnTo>
                    <a:pt x="375" y="246"/>
                  </a:lnTo>
                  <a:lnTo>
                    <a:pt x="374" y="240"/>
                  </a:lnTo>
                  <a:lnTo>
                    <a:pt x="364" y="232"/>
                  </a:lnTo>
                  <a:lnTo>
                    <a:pt x="360" y="226"/>
                  </a:lnTo>
                  <a:lnTo>
                    <a:pt x="358" y="219"/>
                  </a:lnTo>
                  <a:lnTo>
                    <a:pt x="360" y="209"/>
                  </a:lnTo>
                  <a:lnTo>
                    <a:pt x="364" y="196"/>
                  </a:lnTo>
                  <a:lnTo>
                    <a:pt x="366" y="190"/>
                  </a:lnTo>
                  <a:lnTo>
                    <a:pt x="366" y="188"/>
                  </a:lnTo>
                  <a:lnTo>
                    <a:pt x="287" y="195"/>
                  </a:lnTo>
                  <a:lnTo>
                    <a:pt x="206" y="199"/>
                  </a:lnTo>
                  <a:lnTo>
                    <a:pt x="211" y="192"/>
                  </a:lnTo>
                  <a:lnTo>
                    <a:pt x="207" y="187"/>
                  </a:lnTo>
                  <a:lnTo>
                    <a:pt x="209" y="180"/>
                  </a:lnTo>
                  <a:lnTo>
                    <a:pt x="205" y="173"/>
                  </a:lnTo>
                  <a:lnTo>
                    <a:pt x="213" y="172"/>
                  </a:lnTo>
                  <a:lnTo>
                    <a:pt x="216" y="167"/>
                  </a:lnTo>
                  <a:lnTo>
                    <a:pt x="210" y="161"/>
                  </a:lnTo>
                  <a:lnTo>
                    <a:pt x="217" y="160"/>
                  </a:lnTo>
                  <a:lnTo>
                    <a:pt x="214" y="148"/>
                  </a:lnTo>
                  <a:lnTo>
                    <a:pt x="220" y="142"/>
                  </a:lnTo>
                  <a:lnTo>
                    <a:pt x="221" y="141"/>
                  </a:lnTo>
                  <a:lnTo>
                    <a:pt x="216" y="140"/>
                  </a:lnTo>
                  <a:lnTo>
                    <a:pt x="222" y="136"/>
                  </a:lnTo>
                  <a:lnTo>
                    <a:pt x="224" y="130"/>
                  </a:lnTo>
                  <a:lnTo>
                    <a:pt x="229" y="123"/>
                  </a:lnTo>
                  <a:lnTo>
                    <a:pt x="225" y="121"/>
                  </a:lnTo>
                  <a:lnTo>
                    <a:pt x="228" y="114"/>
                  </a:lnTo>
                  <a:lnTo>
                    <a:pt x="233" y="112"/>
                  </a:lnTo>
                  <a:lnTo>
                    <a:pt x="247" y="96"/>
                  </a:lnTo>
                  <a:lnTo>
                    <a:pt x="247" y="95"/>
                  </a:lnTo>
                  <a:lnTo>
                    <a:pt x="240" y="94"/>
                  </a:lnTo>
                  <a:lnTo>
                    <a:pt x="247" y="92"/>
                  </a:lnTo>
                  <a:lnTo>
                    <a:pt x="247" y="89"/>
                  </a:lnTo>
                  <a:lnTo>
                    <a:pt x="252" y="83"/>
                  </a:lnTo>
                  <a:lnTo>
                    <a:pt x="245" y="84"/>
                  </a:lnTo>
                  <a:lnTo>
                    <a:pt x="240" y="83"/>
                  </a:lnTo>
                  <a:lnTo>
                    <a:pt x="243" y="77"/>
                  </a:lnTo>
                  <a:lnTo>
                    <a:pt x="249" y="75"/>
                  </a:lnTo>
                  <a:lnTo>
                    <a:pt x="255" y="68"/>
                  </a:lnTo>
                  <a:lnTo>
                    <a:pt x="259" y="68"/>
                  </a:lnTo>
                  <a:lnTo>
                    <a:pt x="260" y="66"/>
                  </a:lnTo>
                  <a:lnTo>
                    <a:pt x="259" y="65"/>
                  </a:lnTo>
                  <a:lnTo>
                    <a:pt x="252" y="64"/>
                  </a:lnTo>
                  <a:lnTo>
                    <a:pt x="251" y="58"/>
                  </a:lnTo>
                  <a:lnTo>
                    <a:pt x="245" y="56"/>
                  </a:lnTo>
                  <a:lnTo>
                    <a:pt x="241" y="50"/>
                  </a:lnTo>
                  <a:lnTo>
                    <a:pt x="243" y="49"/>
                  </a:lnTo>
                  <a:lnTo>
                    <a:pt x="248" y="50"/>
                  </a:lnTo>
                  <a:lnTo>
                    <a:pt x="244" y="45"/>
                  </a:lnTo>
                  <a:lnTo>
                    <a:pt x="249" y="38"/>
                  </a:lnTo>
                  <a:lnTo>
                    <a:pt x="239" y="39"/>
                  </a:lnTo>
                  <a:lnTo>
                    <a:pt x="236" y="35"/>
                  </a:lnTo>
                  <a:lnTo>
                    <a:pt x="244" y="29"/>
                  </a:lnTo>
                  <a:lnTo>
                    <a:pt x="236" y="25"/>
                  </a:lnTo>
                  <a:lnTo>
                    <a:pt x="236" y="18"/>
                  </a:lnTo>
                  <a:lnTo>
                    <a:pt x="241" y="12"/>
                  </a:lnTo>
                  <a:lnTo>
                    <a:pt x="240" y="7"/>
                  </a:lnTo>
                  <a:lnTo>
                    <a:pt x="236" y="6"/>
                  </a:lnTo>
                  <a:lnTo>
                    <a:pt x="229" y="10"/>
                  </a:lnTo>
                  <a:lnTo>
                    <a:pt x="230" y="3"/>
                  </a:lnTo>
                  <a:lnTo>
                    <a:pt x="233" y="0"/>
                  </a:lnTo>
                  <a:lnTo>
                    <a:pt x="100" y="7"/>
                  </a:lnTo>
                  <a:lnTo>
                    <a:pt x="0" y="11"/>
                  </a:lnTo>
                  <a:lnTo>
                    <a:pt x="4" y="110"/>
                  </a:lnTo>
                  <a:lnTo>
                    <a:pt x="15" y="119"/>
                  </a:lnTo>
                  <a:lnTo>
                    <a:pt x="19" y="126"/>
                  </a:lnTo>
                  <a:lnTo>
                    <a:pt x="23" y="138"/>
                  </a:lnTo>
                  <a:lnTo>
                    <a:pt x="22" y="148"/>
                  </a:lnTo>
                  <a:lnTo>
                    <a:pt x="27" y="154"/>
                  </a:lnTo>
                  <a:lnTo>
                    <a:pt x="30" y="161"/>
                  </a:lnTo>
                  <a:lnTo>
                    <a:pt x="33" y="163"/>
                  </a:lnTo>
                  <a:lnTo>
                    <a:pt x="36" y="168"/>
                  </a:lnTo>
                  <a:lnTo>
                    <a:pt x="36" y="175"/>
                  </a:lnTo>
                  <a:lnTo>
                    <a:pt x="46" y="187"/>
                  </a:lnTo>
                  <a:lnTo>
                    <a:pt x="48" y="188"/>
                  </a:lnTo>
                  <a:lnTo>
                    <a:pt x="48" y="194"/>
                  </a:lnTo>
                  <a:lnTo>
                    <a:pt x="49" y="200"/>
                  </a:lnTo>
                  <a:lnTo>
                    <a:pt x="46" y="206"/>
                  </a:lnTo>
                  <a:lnTo>
                    <a:pt x="49" y="211"/>
                  </a:lnTo>
                  <a:lnTo>
                    <a:pt x="46" y="217"/>
                  </a:lnTo>
                  <a:lnTo>
                    <a:pt x="48" y="223"/>
                  </a:lnTo>
                  <a:lnTo>
                    <a:pt x="44" y="230"/>
                  </a:lnTo>
                  <a:lnTo>
                    <a:pt x="42" y="237"/>
                  </a:lnTo>
                  <a:lnTo>
                    <a:pt x="38" y="242"/>
                  </a:lnTo>
                  <a:lnTo>
                    <a:pt x="36" y="249"/>
                  </a:lnTo>
                  <a:lnTo>
                    <a:pt x="37" y="261"/>
                  </a:lnTo>
                  <a:lnTo>
                    <a:pt x="33" y="268"/>
                  </a:lnTo>
                  <a:lnTo>
                    <a:pt x="36" y="275"/>
                  </a:lnTo>
                  <a:lnTo>
                    <a:pt x="38" y="291"/>
                  </a:lnTo>
                  <a:lnTo>
                    <a:pt x="37" y="298"/>
                  </a:lnTo>
                  <a:lnTo>
                    <a:pt x="30" y="305"/>
                  </a:lnTo>
                  <a:lnTo>
                    <a:pt x="30" y="305"/>
                  </a:lnTo>
                  <a:lnTo>
                    <a:pt x="30" y="305"/>
                  </a:lnTo>
                  <a:lnTo>
                    <a:pt x="33" y="311"/>
                  </a:lnTo>
                  <a:lnTo>
                    <a:pt x="30" y="318"/>
                  </a:lnTo>
                  <a:lnTo>
                    <a:pt x="25" y="321"/>
                  </a:lnTo>
                  <a:lnTo>
                    <a:pt x="23" y="328"/>
                  </a:lnTo>
                  <a:lnTo>
                    <a:pt x="30" y="333"/>
                  </a:lnTo>
                  <a:lnTo>
                    <a:pt x="36" y="329"/>
                  </a:lnTo>
                  <a:lnTo>
                    <a:pt x="65" y="325"/>
                  </a:lnTo>
                  <a:lnTo>
                    <a:pt x="68" y="322"/>
                  </a:lnTo>
                  <a:lnTo>
                    <a:pt x="63" y="318"/>
                  </a:lnTo>
                  <a:lnTo>
                    <a:pt x="68" y="313"/>
                  </a:lnTo>
                  <a:lnTo>
                    <a:pt x="69" y="297"/>
                  </a:lnTo>
                  <a:lnTo>
                    <a:pt x="75" y="303"/>
                  </a:lnTo>
                  <a:lnTo>
                    <a:pt x="77" y="309"/>
                  </a:lnTo>
                  <a:lnTo>
                    <a:pt x="77" y="315"/>
                  </a:lnTo>
                  <a:lnTo>
                    <a:pt x="71" y="318"/>
                  </a:lnTo>
                  <a:lnTo>
                    <a:pt x="69" y="321"/>
                  </a:lnTo>
                  <a:lnTo>
                    <a:pt x="75" y="324"/>
                  </a:lnTo>
                  <a:lnTo>
                    <a:pt x="82" y="324"/>
                  </a:lnTo>
                  <a:lnTo>
                    <a:pt x="95" y="328"/>
                  </a:lnTo>
                  <a:lnTo>
                    <a:pt x="107" y="332"/>
                  </a:lnTo>
                  <a:lnTo>
                    <a:pt x="114" y="336"/>
                  </a:lnTo>
                  <a:lnTo>
                    <a:pt x="125" y="340"/>
                  </a:lnTo>
                  <a:lnTo>
                    <a:pt x="156" y="344"/>
                  </a:lnTo>
                  <a:lnTo>
                    <a:pt x="161" y="344"/>
                  </a:lnTo>
                  <a:lnTo>
                    <a:pt x="171" y="339"/>
                  </a:lnTo>
                  <a:lnTo>
                    <a:pt x="176" y="339"/>
                  </a:lnTo>
                  <a:lnTo>
                    <a:pt x="172" y="329"/>
                  </a:lnTo>
                  <a:lnTo>
                    <a:pt x="167" y="324"/>
                  </a:lnTo>
                  <a:lnTo>
                    <a:pt x="174" y="324"/>
                  </a:lnTo>
                  <a:lnTo>
                    <a:pt x="175" y="321"/>
                  </a:lnTo>
                  <a:lnTo>
                    <a:pt x="182" y="318"/>
                  </a:lnTo>
                  <a:lnTo>
                    <a:pt x="195" y="314"/>
                  </a:lnTo>
                  <a:lnTo>
                    <a:pt x="194" y="321"/>
                  </a:lnTo>
                  <a:lnTo>
                    <a:pt x="194" y="324"/>
                  </a:lnTo>
                  <a:lnTo>
                    <a:pt x="201" y="322"/>
                  </a:lnTo>
                  <a:lnTo>
                    <a:pt x="213" y="321"/>
                  </a:lnTo>
                  <a:lnTo>
                    <a:pt x="214" y="328"/>
                  </a:lnTo>
                  <a:lnTo>
                    <a:pt x="221" y="330"/>
                  </a:lnTo>
                  <a:lnTo>
                    <a:pt x="224" y="340"/>
                  </a:lnTo>
                  <a:lnTo>
                    <a:pt x="229" y="340"/>
                  </a:lnTo>
                  <a:lnTo>
                    <a:pt x="241" y="344"/>
                  </a:lnTo>
                  <a:lnTo>
                    <a:pt x="245" y="339"/>
                  </a:lnTo>
                  <a:lnTo>
                    <a:pt x="247" y="337"/>
                  </a:lnTo>
                  <a:lnTo>
                    <a:pt x="247" y="333"/>
                  </a:lnTo>
                  <a:lnTo>
                    <a:pt x="248" y="339"/>
                  </a:lnTo>
                  <a:lnTo>
                    <a:pt x="247" y="340"/>
                  </a:lnTo>
                  <a:lnTo>
                    <a:pt x="247" y="345"/>
                  </a:lnTo>
                  <a:lnTo>
                    <a:pt x="251" y="352"/>
                  </a:lnTo>
                  <a:lnTo>
                    <a:pt x="258" y="356"/>
                  </a:lnTo>
                  <a:lnTo>
                    <a:pt x="260" y="363"/>
                  </a:lnTo>
                  <a:lnTo>
                    <a:pt x="259" y="368"/>
                  </a:lnTo>
                  <a:lnTo>
                    <a:pt x="263" y="371"/>
                  </a:lnTo>
                  <a:lnTo>
                    <a:pt x="270" y="370"/>
                  </a:lnTo>
                  <a:lnTo>
                    <a:pt x="282" y="376"/>
                  </a:lnTo>
                  <a:lnTo>
                    <a:pt x="289" y="374"/>
                  </a:lnTo>
                  <a:lnTo>
                    <a:pt x="290" y="374"/>
                  </a:lnTo>
                  <a:lnTo>
                    <a:pt x="297" y="378"/>
                  </a:lnTo>
                  <a:lnTo>
                    <a:pt x="302" y="375"/>
                  </a:lnTo>
                  <a:lnTo>
                    <a:pt x="302" y="366"/>
                  </a:lnTo>
                  <a:lnTo>
                    <a:pt x="304" y="360"/>
                  </a:lnTo>
                  <a:lnTo>
                    <a:pt x="310" y="359"/>
                  </a:lnTo>
                  <a:lnTo>
                    <a:pt x="316" y="356"/>
                  </a:lnTo>
                  <a:lnTo>
                    <a:pt x="320" y="355"/>
                  </a:lnTo>
                  <a:lnTo>
                    <a:pt x="321" y="362"/>
                  </a:lnTo>
                  <a:lnTo>
                    <a:pt x="328" y="360"/>
                  </a:lnTo>
                  <a:lnTo>
                    <a:pt x="335" y="362"/>
                  </a:lnTo>
                  <a:lnTo>
                    <a:pt x="333" y="371"/>
                  </a:lnTo>
                  <a:lnTo>
                    <a:pt x="336" y="376"/>
                  </a:lnTo>
                  <a:lnTo>
                    <a:pt x="341" y="375"/>
                  </a:lnTo>
                  <a:lnTo>
                    <a:pt x="348" y="370"/>
                  </a:lnTo>
                  <a:lnTo>
                    <a:pt x="351" y="364"/>
                  </a:lnTo>
                  <a:lnTo>
                    <a:pt x="347" y="357"/>
                  </a:lnTo>
                  <a:lnTo>
                    <a:pt x="352" y="356"/>
                  </a:lnTo>
                  <a:lnTo>
                    <a:pt x="351" y="344"/>
                  </a:lnTo>
                  <a:lnTo>
                    <a:pt x="339" y="337"/>
                  </a:lnTo>
                  <a:lnTo>
                    <a:pt x="337" y="330"/>
                  </a:lnTo>
                  <a:lnTo>
                    <a:pt x="337" y="330"/>
                  </a:lnTo>
                  <a:lnTo>
                    <a:pt x="360" y="340"/>
                  </a:lnTo>
                  <a:lnTo>
                    <a:pt x="366" y="340"/>
                  </a:lnTo>
                  <a:lnTo>
                    <a:pt x="373" y="344"/>
                  </a:lnTo>
                  <a:lnTo>
                    <a:pt x="375" y="345"/>
                  </a:lnTo>
                  <a:lnTo>
                    <a:pt x="371" y="352"/>
                  </a:lnTo>
                  <a:lnTo>
                    <a:pt x="378" y="352"/>
                  </a:lnTo>
                  <a:lnTo>
                    <a:pt x="383" y="351"/>
                  </a:lnTo>
                  <a:lnTo>
                    <a:pt x="387" y="357"/>
                  </a:lnTo>
                  <a:lnTo>
                    <a:pt x="394" y="359"/>
                  </a:lnTo>
                  <a:lnTo>
                    <a:pt x="401" y="356"/>
                  </a:lnTo>
                  <a:lnTo>
                    <a:pt x="402" y="363"/>
                  </a:lnTo>
                  <a:lnTo>
                    <a:pt x="406" y="370"/>
                  </a:lnTo>
                  <a:lnTo>
                    <a:pt x="413" y="371"/>
                  </a:lnTo>
                  <a:lnTo>
                    <a:pt x="413" y="363"/>
                  </a:lnTo>
                  <a:lnTo>
                    <a:pt x="416" y="370"/>
                  </a:lnTo>
                  <a:lnTo>
                    <a:pt x="412" y="375"/>
                  </a:lnTo>
                  <a:lnTo>
                    <a:pt x="408" y="387"/>
                  </a:lnTo>
                  <a:lnTo>
                    <a:pt x="413" y="382"/>
                  </a:lnTo>
                  <a:lnTo>
                    <a:pt x="416" y="376"/>
                  </a:lnTo>
                  <a:lnTo>
                    <a:pt x="421" y="370"/>
                  </a:lnTo>
                  <a:lnTo>
                    <a:pt x="429" y="379"/>
                  </a:lnTo>
                  <a:lnTo>
                    <a:pt x="431" y="374"/>
                  </a:lnTo>
                  <a:lnTo>
                    <a:pt x="433" y="367"/>
                  </a:lnTo>
                  <a:lnTo>
                    <a:pt x="432" y="363"/>
                  </a:lnTo>
                  <a:lnTo>
                    <a:pt x="439" y="362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277655" y="1430586"/>
              <a:ext cx="710004" cy="375496"/>
            </a:xfrm>
            <a:custGeom>
              <a:avLst/>
              <a:gdLst>
                <a:gd name="T0" fmla="*/ 515 w 559"/>
                <a:gd name="T1" fmla="*/ 93 h 295"/>
                <a:gd name="T2" fmla="*/ 502 w 559"/>
                <a:gd name="T3" fmla="*/ 62 h 295"/>
                <a:gd name="T4" fmla="*/ 500 w 559"/>
                <a:gd name="T5" fmla="*/ 47 h 295"/>
                <a:gd name="T6" fmla="*/ 482 w 559"/>
                <a:gd name="T7" fmla="*/ 36 h 295"/>
                <a:gd name="T8" fmla="*/ 464 w 559"/>
                <a:gd name="T9" fmla="*/ 23 h 295"/>
                <a:gd name="T10" fmla="*/ 448 w 559"/>
                <a:gd name="T11" fmla="*/ 35 h 295"/>
                <a:gd name="T12" fmla="*/ 428 w 559"/>
                <a:gd name="T13" fmla="*/ 31 h 295"/>
                <a:gd name="T14" fmla="*/ 412 w 559"/>
                <a:gd name="T15" fmla="*/ 38 h 295"/>
                <a:gd name="T16" fmla="*/ 383 w 559"/>
                <a:gd name="T17" fmla="*/ 28 h 295"/>
                <a:gd name="T18" fmla="*/ 363 w 559"/>
                <a:gd name="T19" fmla="*/ 8 h 295"/>
                <a:gd name="T20" fmla="*/ 332 w 559"/>
                <a:gd name="T21" fmla="*/ 0 h 295"/>
                <a:gd name="T22" fmla="*/ 325 w 559"/>
                <a:gd name="T23" fmla="*/ 16 h 295"/>
                <a:gd name="T24" fmla="*/ 326 w 559"/>
                <a:gd name="T25" fmla="*/ 35 h 295"/>
                <a:gd name="T26" fmla="*/ 294 w 559"/>
                <a:gd name="T27" fmla="*/ 43 h 295"/>
                <a:gd name="T28" fmla="*/ 283 w 559"/>
                <a:gd name="T29" fmla="*/ 52 h 295"/>
                <a:gd name="T30" fmla="*/ 279 w 559"/>
                <a:gd name="T31" fmla="*/ 73 h 295"/>
                <a:gd name="T32" fmla="*/ 264 w 559"/>
                <a:gd name="T33" fmla="*/ 94 h 295"/>
                <a:gd name="T34" fmla="*/ 255 w 559"/>
                <a:gd name="T35" fmla="*/ 112 h 295"/>
                <a:gd name="T36" fmla="*/ 234 w 559"/>
                <a:gd name="T37" fmla="*/ 121 h 295"/>
                <a:gd name="T38" fmla="*/ 217 w 559"/>
                <a:gd name="T39" fmla="*/ 107 h 295"/>
                <a:gd name="T40" fmla="*/ 209 w 559"/>
                <a:gd name="T41" fmla="*/ 123 h 295"/>
                <a:gd name="T42" fmla="*/ 203 w 559"/>
                <a:gd name="T43" fmla="*/ 142 h 295"/>
                <a:gd name="T44" fmla="*/ 186 w 559"/>
                <a:gd name="T45" fmla="*/ 130 h 295"/>
                <a:gd name="T46" fmla="*/ 169 w 559"/>
                <a:gd name="T47" fmla="*/ 143 h 295"/>
                <a:gd name="T48" fmla="*/ 160 w 559"/>
                <a:gd name="T49" fmla="*/ 147 h 295"/>
                <a:gd name="T50" fmla="*/ 127 w 559"/>
                <a:gd name="T51" fmla="*/ 143 h 295"/>
                <a:gd name="T52" fmla="*/ 122 w 559"/>
                <a:gd name="T53" fmla="*/ 144 h 295"/>
                <a:gd name="T54" fmla="*/ 106 w 559"/>
                <a:gd name="T55" fmla="*/ 153 h 295"/>
                <a:gd name="T56" fmla="*/ 95 w 559"/>
                <a:gd name="T57" fmla="*/ 159 h 295"/>
                <a:gd name="T58" fmla="*/ 90 w 559"/>
                <a:gd name="T59" fmla="*/ 178 h 295"/>
                <a:gd name="T60" fmla="*/ 79 w 559"/>
                <a:gd name="T61" fmla="*/ 195 h 295"/>
                <a:gd name="T62" fmla="*/ 64 w 559"/>
                <a:gd name="T63" fmla="*/ 207 h 295"/>
                <a:gd name="T64" fmla="*/ 72 w 559"/>
                <a:gd name="T65" fmla="*/ 226 h 295"/>
                <a:gd name="T66" fmla="*/ 56 w 559"/>
                <a:gd name="T67" fmla="*/ 228 h 295"/>
                <a:gd name="T68" fmla="*/ 31 w 559"/>
                <a:gd name="T69" fmla="*/ 220 h 295"/>
                <a:gd name="T70" fmla="*/ 15 w 559"/>
                <a:gd name="T71" fmla="*/ 242 h 295"/>
                <a:gd name="T72" fmla="*/ 19 w 559"/>
                <a:gd name="T73" fmla="*/ 257 h 295"/>
                <a:gd name="T74" fmla="*/ 18 w 559"/>
                <a:gd name="T75" fmla="*/ 277 h 295"/>
                <a:gd name="T76" fmla="*/ 2 w 559"/>
                <a:gd name="T77" fmla="*/ 287 h 295"/>
                <a:gd name="T78" fmla="*/ 107 w 559"/>
                <a:gd name="T79" fmla="*/ 278 h 295"/>
                <a:gd name="T80" fmla="*/ 123 w 559"/>
                <a:gd name="T81" fmla="*/ 269 h 295"/>
                <a:gd name="T82" fmla="*/ 226 w 559"/>
                <a:gd name="T83" fmla="*/ 257 h 295"/>
                <a:gd name="T84" fmla="*/ 324 w 559"/>
                <a:gd name="T85" fmla="*/ 249 h 295"/>
                <a:gd name="T86" fmla="*/ 408 w 559"/>
                <a:gd name="T87" fmla="*/ 241 h 295"/>
                <a:gd name="T88" fmla="*/ 455 w 559"/>
                <a:gd name="T89" fmla="*/ 227 h 295"/>
                <a:gd name="T90" fmla="*/ 483 w 559"/>
                <a:gd name="T91" fmla="*/ 215 h 295"/>
                <a:gd name="T92" fmla="*/ 497 w 559"/>
                <a:gd name="T93" fmla="*/ 201 h 295"/>
                <a:gd name="T94" fmla="*/ 509 w 559"/>
                <a:gd name="T95" fmla="*/ 184 h 295"/>
                <a:gd name="T96" fmla="*/ 535 w 559"/>
                <a:gd name="T97" fmla="*/ 154 h 295"/>
                <a:gd name="T98" fmla="*/ 534 w 559"/>
                <a:gd name="T99" fmla="*/ 11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9" h="295">
                  <a:moveTo>
                    <a:pt x="534" y="116"/>
                  </a:moveTo>
                  <a:lnTo>
                    <a:pt x="521" y="100"/>
                  </a:lnTo>
                  <a:lnTo>
                    <a:pt x="515" y="93"/>
                  </a:lnTo>
                  <a:lnTo>
                    <a:pt x="513" y="88"/>
                  </a:lnTo>
                  <a:lnTo>
                    <a:pt x="500" y="74"/>
                  </a:lnTo>
                  <a:lnTo>
                    <a:pt x="502" y="62"/>
                  </a:lnTo>
                  <a:lnTo>
                    <a:pt x="502" y="55"/>
                  </a:lnTo>
                  <a:lnTo>
                    <a:pt x="500" y="52"/>
                  </a:lnTo>
                  <a:lnTo>
                    <a:pt x="500" y="47"/>
                  </a:lnTo>
                  <a:lnTo>
                    <a:pt x="494" y="42"/>
                  </a:lnTo>
                  <a:lnTo>
                    <a:pt x="489" y="36"/>
                  </a:lnTo>
                  <a:lnTo>
                    <a:pt x="482" y="36"/>
                  </a:lnTo>
                  <a:lnTo>
                    <a:pt x="477" y="29"/>
                  </a:lnTo>
                  <a:lnTo>
                    <a:pt x="471" y="19"/>
                  </a:lnTo>
                  <a:lnTo>
                    <a:pt x="464" y="23"/>
                  </a:lnTo>
                  <a:lnTo>
                    <a:pt x="458" y="28"/>
                  </a:lnTo>
                  <a:lnTo>
                    <a:pt x="454" y="35"/>
                  </a:lnTo>
                  <a:lnTo>
                    <a:pt x="448" y="35"/>
                  </a:lnTo>
                  <a:lnTo>
                    <a:pt x="443" y="38"/>
                  </a:lnTo>
                  <a:lnTo>
                    <a:pt x="436" y="32"/>
                  </a:lnTo>
                  <a:lnTo>
                    <a:pt x="428" y="31"/>
                  </a:lnTo>
                  <a:lnTo>
                    <a:pt x="423" y="31"/>
                  </a:lnTo>
                  <a:lnTo>
                    <a:pt x="418" y="38"/>
                  </a:lnTo>
                  <a:lnTo>
                    <a:pt x="412" y="38"/>
                  </a:lnTo>
                  <a:lnTo>
                    <a:pt x="399" y="28"/>
                  </a:lnTo>
                  <a:lnTo>
                    <a:pt x="395" y="27"/>
                  </a:lnTo>
                  <a:lnTo>
                    <a:pt x="383" y="28"/>
                  </a:lnTo>
                  <a:lnTo>
                    <a:pt x="376" y="27"/>
                  </a:lnTo>
                  <a:lnTo>
                    <a:pt x="367" y="15"/>
                  </a:lnTo>
                  <a:lnTo>
                    <a:pt x="363" y="8"/>
                  </a:lnTo>
                  <a:lnTo>
                    <a:pt x="348" y="1"/>
                  </a:lnTo>
                  <a:lnTo>
                    <a:pt x="337" y="5"/>
                  </a:lnTo>
                  <a:lnTo>
                    <a:pt x="332" y="0"/>
                  </a:lnTo>
                  <a:lnTo>
                    <a:pt x="324" y="5"/>
                  </a:lnTo>
                  <a:lnTo>
                    <a:pt x="320" y="8"/>
                  </a:lnTo>
                  <a:lnTo>
                    <a:pt x="325" y="16"/>
                  </a:lnTo>
                  <a:lnTo>
                    <a:pt x="322" y="21"/>
                  </a:lnTo>
                  <a:lnTo>
                    <a:pt x="328" y="28"/>
                  </a:lnTo>
                  <a:lnTo>
                    <a:pt x="326" y="35"/>
                  </a:lnTo>
                  <a:lnTo>
                    <a:pt x="314" y="38"/>
                  </a:lnTo>
                  <a:lnTo>
                    <a:pt x="302" y="47"/>
                  </a:lnTo>
                  <a:lnTo>
                    <a:pt x="294" y="43"/>
                  </a:lnTo>
                  <a:lnTo>
                    <a:pt x="289" y="46"/>
                  </a:lnTo>
                  <a:lnTo>
                    <a:pt x="282" y="46"/>
                  </a:lnTo>
                  <a:lnTo>
                    <a:pt x="283" y="52"/>
                  </a:lnTo>
                  <a:lnTo>
                    <a:pt x="286" y="59"/>
                  </a:lnTo>
                  <a:lnTo>
                    <a:pt x="283" y="66"/>
                  </a:lnTo>
                  <a:lnTo>
                    <a:pt x="279" y="73"/>
                  </a:lnTo>
                  <a:lnTo>
                    <a:pt x="272" y="75"/>
                  </a:lnTo>
                  <a:lnTo>
                    <a:pt x="271" y="89"/>
                  </a:lnTo>
                  <a:lnTo>
                    <a:pt x="264" y="94"/>
                  </a:lnTo>
                  <a:lnTo>
                    <a:pt x="257" y="93"/>
                  </a:lnTo>
                  <a:lnTo>
                    <a:pt x="253" y="107"/>
                  </a:lnTo>
                  <a:lnTo>
                    <a:pt x="255" y="112"/>
                  </a:lnTo>
                  <a:lnTo>
                    <a:pt x="253" y="119"/>
                  </a:lnTo>
                  <a:lnTo>
                    <a:pt x="247" y="123"/>
                  </a:lnTo>
                  <a:lnTo>
                    <a:pt x="234" y="121"/>
                  </a:lnTo>
                  <a:lnTo>
                    <a:pt x="229" y="119"/>
                  </a:lnTo>
                  <a:lnTo>
                    <a:pt x="224" y="109"/>
                  </a:lnTo>
                  <a:lnTo>
                    <a:pt x="217" y="107"/>
                  </a:lnTo>
                  <a:lnTo>
                    <a:pt x="219" y="112"/>
                  </a:lnTo>
                  <a:lnTo>
                    <a:pt x="213" y="117"/>
                  </a:lnTo>
                  <a:lnTo>
                    <a:pt x="209" y="123"/>
                  </a:lnTo>
                  <a:lnTo>
                    <a:pt x="209" y="130"/>
                  </a:lnTo>
                  <a:lnTo>
                    <a:pt x="205" y="135"/>
                  </a:lnTo>
                  <a:lnTo>
                    <a:pt x="203" y="142"/>
                  </a:lnTo>
                  <a:lnTo>
                    <a:pt x="196" y="138"/>
                  </a:lnTo>
                  <a:lnTo>
                    <a:pt x="191" y="136"/>
                  </a:lnTo>
                  <a:lnTo>
                    <a:pt x="186" y="130"/>
                  </a:lnTo>
                  <a:lnTo>
                    <a:pt x="180" y="135"/>
                  </a:lnTo>
                  <a:lnTo>
                    <a:pt x="175" y="138"/>
                  </a:lnTo>
                  <a:lnTo>
                    <a:pt x="169" y="143"/>
                  </a:lnTo>
                  <a:lnTo>
                    <a:pt x="169" y="146"/>
                  </a:lnTo>
                  <a:lnTo>
                    <a:pt x="167" y="151"/>
                  </a:lnTo>
                  <a:lnTo>
                    <a:pt x="160" y="147"/>
                  </a:lnTo>
                  <a:lnTo>
                    <a:pt x="141" y="139"/>
                  </a:lnTo>
                  <a:lnTo>
                    <a:pt x="136" y="143"/>
                  </a:lnTo>
                  <a:lnTo>
                    <a:pt x="127" y="143"/>
                  </a:lnTo>
                  <a:lnTo>
                    <a:pt x="129" y="149"/>
                  </a:lnTo>
                  <a:lnTo>
                    <a:pt x="122" y="151"/>
                  </a:lnTo>
                  <a:lnTo>
                    <a:pt x="122" y="144"/>
                  </a:lnTo>
                  <a:lnTo>
                    <a:pt x="115" y="149"/>
                  </a:lnTo>
                  <a:lnTo>
                    <a:pt x="103" y="147"/>
                  </a:lnTo>
                  <a:lnTo>
                    <a:pt x="106" y="153"/>
                  </a:lnTo>
                  <a:lnTo>
                    <a:pt x="102" y="159"/>
                  </a:lnTo>
                  <a:lnTo>
                    <a:pt x="95" y="158"/>
                  </a:lnTo>
                  <a:lnTo>
                    <a:pt x="95" y="159"/>
                  </a:lnTo>
                  <a:lnTo>
                    <a:pt x="92" y="166"/>
                  </a:lnTo>
                  <a:lnTo>
                    <a:pt x="88" y="172"/>
                  </a:lnTo>
                  <a:lnTo>
                    <a:pt x="90" y="178"/>
                  </a:lnTo>
                  <a:lnTo>
                    <a:pt x="95" y="185"/>
                  </a:lnTo>
                  <a:lnTo>
                    <a:pt x="90" y="192"/>
                  </a:lnTo>
                  <a:lnTo>
                    <a:pt x="79" y="195"/>
                  </a:lnTo>
                  <a:lnTo>
                    <a:pt x="72" y="199"/>
                  </a:lnTo>
                  <a:lnTo>
                    <a:pt x="65" y="201"/>
                  </a:lnTo>
                  <a:lnTo>
                    <a:pt x="64" y="207"/>
                  </a:lnTo>
                  <a:lnTo>
                    <a:pt x="65" y="213"/>
                  </a:lnTo>
                  <a:lnTo>
                    <a:pt x="69" y="219"/>
                  </a:lnTo>
                  <a:lnTo>
                    <a:pt x="72" y="226"/>
                  </a:lnTo>
                  <a:lnTo>
                    <a:pt x="67" y="234"/>
                  </a:lnTo>
                  <a:lnTo>
                    <a:pt x="61" y="232"/>
                  </a:lnTo>
                  <a:lnTo>
                    <a:pt x="56" y="228"/>
                  </a:lnTo>
                  <a:lnTo>
                    <a:pt x="44" y="224"/>
                  </a:lnTo>
                  <a:lnTo>
                    <a:pt x="37" y="222"/>
                  </a:lnTo>
                  <a:lnTo>
                    <a:pt x="31" y="220"/>
                  </a:lnTo>
                  <a:lnTo>
                    <a:pt x="25" y="223"/>
                  </a:lnTo>
                  <a:lnTo>
                    <a:pt x="15" y="235"/>
                  </a:lnTo>
                  <a:lnTo>
                    <a:pt x="15" y="242"/>
                  </a:lnTo>
                  <a:lnTo>
                    <a:pt x="19" y="246"/>
                  </a:lnTo>
                  <a:lnTo>
                    <a:pt x="20" y="251"/>
                  </a:lnTo>
                  <a:lnTo>
                    <a:pt x="19" y="257"/>
                  </a:lnTo>
                  <a:lnTo>
                    <a:pt x="20" y="266"/>
                  </a:lnTo>
                  <a:lnTo>
                    <a:pt x="15" y="272"/>
                  </a:lnTo>
                  <a:lnTo>
                    <a:pt x="18" y="277"/>
                  </a:lnTo>
                  <a:lnTo>
                    <a:pt x="15" y="287"/>
                  </a:lnTo>
                  <a:lnTo>
                    <a:pt x="8" y="284"/>
                  </a:lnTo>
                  <a:lnTo>
                    <a:pt x="2" y="287"/>
                  </a:lnTo>
                  <a:lnTo>
                    <a:pt x="0" y="295"/>
                  </a:lnTo>
                  <a:lnTo>
                    <a:pt x="106" y="285"/>
                  </a:lnTo>
                  <a:lnTo>
                    <a:pt x="107" y="278"/>
                  </a:lnTo>
                  <a:lnTo>
                    <a:pt x="103" y="268"/>
                  </a:lnTo>
                  <a:lnTo>
                    <a:pt x="117" y="268"/>
                  </a:lnTo>
                  <a:lnTo>
                    <a:pt x="123" y="269"/>
                  </a:lnTo>
                  <a:lnTo>
                    <a:pt x="156" y="265"/>
                  </a:lnTo>
                  <a:lnTo>
                    <a:pt x="187" y="262"/>
                  </a:lnTo>
                  <a:lnTo>
                    <a:pt x="226" y="257"/>
                  </a:lnTo>
                  <a:lnTo>
                    <a:pt x="264" y="255"/>
                  </a:lnTo>
                  <a:lnTo>
                    <a:pt x="302" y="251"/>
                  </a:lnTo>
                  <a:lnTo>
                    <a:pt x="324" y="249"/>
                  </a:lnTo>
                  <a:lnTo>
                    <a:pt x="358" y="246"/>
                  </a:lnTo>
                  <a:lnTo>
                    <a:pt x="383" y="245"/>
                  </a:lnTo>
                  <a:lnTo>
                    <a:pt x="408" y="241"/>
                  </a:lnTo>
                  <a:lnTo>
                    <a:pt x="435" y="239"/>
                  </a:lnTo>
                  <a:lnTo>
                    <a:pt x="443" y="235"/>
                  </a:lnTo>
                  <a:lnTo>
                    <a:pt x="455" y="227"/>
                  </a:lnTo>
                  <a:lnTo>
                    <a:pt x="462" y="226"/>
                  </a:lnTo>
                  <a:lnTo>
                    <a:pt x="469" y="222"/>
                  </a:lnTo>
                  <a:lnTo>
                    <a:pt x="483" y="215"/>
                  </a:lnTo>
                  <a:lnTo>
                    <a:pt x="485" y="208"/>
                  </a:lnTo>
                  <a:lnTo>
                    <a:pt x="490" y="204"/>
                  </a:lnTo>
                  <a:lnTo>
                    <a:pt x="497" y="201"/>
                  </a:lnTo>
                  <a:lnTo>
                    <a:pt x="501" y="195"/>
                  </a:lnTo>
                  <a:lnTo>
                    <a:pt x="502" y="189"/>
                  </a:lnTo>
                  <a:lnTo>
                    <a:pt x="509" y="184"/>
                  </a:lnTo>
                  <a:lnTo>
                    <a:pt x="509" y="177"/>
                  </a:lnTo>
                  <a:lnTo>
                    <a:pt x="513" y="170"/>
                  </a:lnTo>
                  <a:lnTo>
                    <a:pt x="535" y="154"/>
                  </a:lnTo>
                  <a:lnTo>
                    <a:pt x="559" y="126"/>
                  </a:lnTo>
                  <a:lnTo>
                    <a:pt x="547" y="126"/>
                  </a:lnTo>
                  <a:lnTo>
                    <a:pt x="534" y="116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2040105" y="1384310"/>
              <a:ext cx="725870" cy="387395"/>
            </a:xfrm>
            <a:custGeom>
              <a:avLst/>
              <a:gdLst>
                <a:gd name="T0" fmla="*/ 559 w 571"/>
                <a:gd name="T1" fmla="*/ 89 h 305"/>
                <a:gd name="T2" fmla="*/ 553 w 571"/>
                <a:gd name="T3" fmla="*/ 88 h 305"/>
                <a:gd name="T4" fmla="*/ 544 w 571"/>
                <a:gd name="T5" fmla="*/ 76 h 305"/>
                <a:gd name="T6" fmla="*/ 544 w 571"/>
                <a:gd name="T7" fmla="*/ 69 h 305"/>
                <a:gd name="T8" fmla="*/ 537 w 571"/>
                <a:gd name="T9" fmla="*/ 65 h 305"/>
                <a:gd name="T10" fmla="*/ 530 w 571"/>
                <a:gd name="T11" fmla="*/ 57 h 305"/>
                <a:gd name="T12" fmla="*/ 528 w 571"/>
                <a:gd name="T13" fmla="*/ 52 h 305"/>
                <a:gd name="T14" fmla="*/ 536 w 571"/>
                <a:gd name="T15" fmla="*/ 41 h 305"/>
                <a:gd name="T16" fmla="*/ 538 w 571"/>
                <a:gd name="T17" fmla="*/ 35 h 305"/>
                <a:gd name="T18" fmla="*/ 544 w 571"/>
                <a:gd name="T19" fmla="*/ 35 h 305"/>
                <a:gd name="T20" fmla="*/ 545 w 571"/>
                <a:gd name="T21" fmla="*/ 34 h 305"/>
                <a:gd name="T22" fmla="*/ 544 w 571"/>
                <a:gd name="T23" fmla="*/ 27 h 305"/>
                <a:gd name="T24" fmla="*/ 540 w 571"/>
                <a:gd name="T25" fmla="*/ 20 h 305"/>
                <a:gd name="T26" fmla="*/ 534 w 571"/>
                <a:gd name="T27" fmla="*/ 19 h 305"/>
                <a:gd name="T28" fmla="*/ 529 w 571"/>
                <a:gd name="T29" fmla="*/ 23 h 305"/>
                <a:gd name="T30" fmla="*/ 511 w 571"/>
                <a:gd name="T31" fmla="*/ 10 h 305"/>
                <a:gd name="T32" fmla="*/ 387 w 571"/>
                <a:gd name="T33" fmla="*/ 11 h 305"/>
                <a:gd name="T34" fmla="*/ 292 w 571"/>
                <a:gd name="T35" fmla="*/ 10 h 305"/>
                <a:gd name="T36" fmla="*/ 109 w 571"/>
                <a:gd name="T37" fmla="*/ 6 h 305"/>
                <a:gd name="T38" fmla="*/ 14 w 571"/>
                <a:gd name="T39" fmla="*/ 0 h 305"/>
                <a:gd name="T40" fmla="*/ 0 w 571"/>
                <a:gd name="T41" fmla="*/ 295 h 305"/>
                <a:gd name="T42" fmla="*/ 123 w 571"/>
                <a:gd name="T43" fmla="*/ 301 h 305"/>
                <a:gd name="T44" fmla="*/ 297 w 571"/>
                <a:gd name="T45" fmla="*/ 305 h 305"/>
                <a:gd name="T46" fmla="*/ 475 w 571"/>
                <a:gd name="T47" fmla="*/ 305 h 305"/>
                <a:gd name="T48" fmla="*/ 571 w 571"/>
                <a:gd name="T49" fmla="*/ 303 h 305"/>
                <a:gd name="T50" fmla="*/ 565 w 571"/>
                <a:gd name="T51" fmla="*/ 95 h 305"/>
                <a:gd name="T52" fmla="*/ 559 w 571"/>
                <a:gd name="T53" fmla="*/ 8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1" h="305">
                  <a:moveTo>
                    <a:pt x="559" y="89"/>
                  </a:moveTo>
                  <a:lnTo>
                    <a:pt x="553" y="88"/>
                  </a:lnTo>
                  <a:lnTo>
                    <a:pt x="544" y="76"/>
                  </a:lnTo>
                  <a:lnTo>
                    <a:pt x="544" y="69"/>
                  </a:lnTo>
                  <a:lnTo>
                    <a:pt x="537" y="65"/>
                  </a:lnTo>
                  <a:lnTo>
                    <a:pt x="530" y="57"/>
                  </a:lnTo>
                  <a:lnTo>
                    <a:pt x="528" y="52"/>
                  </a:lnTo>
                  <a:lnTo>
                    <a:pt x="536" y="41"/>
                  </a:lnTo>
                  <a:lnTo>
                    <a:pt x="538" y="35"/>
                  </a:lnTo>
                  <a:lnTo>
                    <a:pt x="544" y="35"/>
                  </a:lnTo>
                  <a:lnTo>
                    <a:pt x="545" y="34"/>
                  </a:lnTo>
                  <a:lnTo>
                    <a:pt x="544" y="27"/>
                  </a:lnTo>
                  <a:lnTo>
                    <a:pt x="540" y="20"/>
                  </a:lnTo>
                  <a:lnTo>
                    <a:pt x="534" y="19"/>
                  </a:lnTo>
                  <a:lnTo>
                    <a:pt x="529" y="23"/>
                  </a:lnTo>
                  <a:lnTo>
                    <a:pt x="511" y="10"/>
                  </a:lnTo>
                  <a:lnTo>
                    <a:pt x="387" y="11"/>
                  </a:lnTo>
                  <a:lnTo>
                    <a:pt x="292" y="10"/>
                  </a:lnTo>
                  <a:lnTo>
                    <a:pt x="109" y="6"/>
                  </a:lnTo>
                  <a:lnTo>
                    <a:pt x="14" y="0"/>
                  </a:lnTo>
                  <a:lnTo>
                    <a:pt x="0" y="295"/>
                  </a:lnTo>
                  <a:lnTo>
                    <a:pt x="123" y="301"/>
                  </a:lnTo>
                  <a:lnTo>
                    <a:pt x="297" y="305"/>
                  </a:lnTo>
                  <a:lnTo>
                    <a:pt x="475" y="305"/>
                  </a:lnTo>
                  <a:lnTo>
                    <a:pt x="571" y="303"/>
                  </a:lnTo>
                  <a:lnTo>
                    <a:pt x="565" y="95"/>
                  </a:lnTo>
                  <a:lnTo>
                    <a:pt x="559" y="89"/>
                  </a:lnTo>
                  <a:close/>
                </a:path>
              </a:pathLst>
            </a:custGeom>
            <a:solidFill>
              <a:srgbClr val="877753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2563684" y="945350"/>
              <a:ext cx="596298" cy="388717"/>
            </a:xfrm>
            <a:custGeom>
              <a:avLst/>
              <a:gdLst>
                <a:gd name="T0" fmla="*/ 454 w 469"/>
                <a:gd name="T1" fmla="*/ 123 h 306"/>
                <a:gd name="T2" fmla="*/ 446 w 469"/>
                <a:gd name="T3" fmla="*/ 110 h 306"/>
                <a:gd name="T4" fmla="*/ 428 w 469"/>
                <a:gd name="T5" fmla="*/ 95 h 306"/>
                <a:gd name="T6" fmla="*/ 424 w 469"/>
                <a:gd name="T7" fmla="*/ 81 h 306"/>
                <a:gd name="T8" fmla="*/ 400 w 469"/>
                <a:gd name="T9" fmla="*/ 74 h 306"/>
                <a:gd name="T10" fmla="*/ 394 w 469"/>
                <a:gd name="T11" fmla="*/ 61 h 306"/>
                <a:gd name="T12" fmla="*/ 389 w 469"/>
                <a:gd name="T13" fmla="*/ 45 h 306"/>
                <a:gd name="T14" fmla="*/ 393 w 469"/>
                <a:gd name="T15" fmla="*/ 22 h 306"/>
                <a:gd name="T16" fmla="*/ 385 w 469"/>
                <a:gd name="T17" fmla="*/ 14 h 306"/>
                <a:gd name="T18" fmla="*/ 381 w 469"/>
                <a:gd name="T19" fmla="*/ 5 h 306"/>
                <a:gd name="T20" fmla="*/ 309 w 469"/>
                <a:gd name="T21" fmla="*/ 4 h 306"/>
                <a:gd name="T22" fmla="*/ 86 w 469"/>
                <a:gd name="T23" fmla="*/ 12 h 306"/>
                <a:gd name="T24" fmla="*/ 3 w 469"/>
                <a:gd name="T25" fmla="*/ 12 h 306"/>
                <a:gd name="T26" fmla="*/ 9 w 469"/>
                <a:gd name="T27" fmla="*/ 26 h 306"/>
                <a:gd name="T28" fmla="*/ 5 w 469"/>
                <a:gd name="T29" fmla="*/ 34 h 306"/>
                <a:gd name="T30" fmla="*/ 13 w 469"/>
                <a:gd name="T31" fmla="*/ 46 h 306"/>
                <a:gd name="T32" fmla="*/ 9 w 469"/>
                <a:gd name="T33" fmla="*/ 58 h 306"/>
                <a:gd name="T34" fmla="*/ 6 w 469"/>
                <a:gd name="T35" fmla="*/ 76 h 306"/>
                <a:gd name="T36" fmla="*/ 0 w 469"/>
                <a:gd name="T37" fmla="*/ 84 h 306"/>
                <a:gd name="T38" fmla="*/ 9 w 469"/>
                <a:gd name="T39" fmla="*/ 96 h 306"/>
                <a:gd name="T40" fmla="*/ 18 w 469"/>
                <a:gd name="T41" fmla="*/ 110 h 306"/>
                <a:gd name="T42" fmla="*/ 17 w 469"/>
                <a:gd name="T43" fmla="*/ 122 h 306"/>
                <a:gd name="T44" fmla="*/ 22 w 469"/>
                <a:gd name="T45" fmla="*/ 134 h 306"/>
                <a:gd name="T46" fmla="*/ 28 w 469"/>
                <a:gd name="T47" fmla="*/ 146 h 306"/>
                <a:gd name="T48" fmla="*/ 36 w 469"/>
                <a:gd name="T49" fmla="*/ 164 h 306"/>
                <a:gd name="T50" fmla="*/ 41 w 469"/>
                <a:gd name="T51" fmla="*/ 176 h 306"/>
                <a:gd name="T52" fmla="*/ 41 w 469"/>
                <a:gd name="T53" fmla="*/ 188 h 306"/>
                <a:gd name="T54" fmla="*/ 41 w 469"/>
                <a:gd name="T55" fmla="*/ 200 h 306"/>
                <a:gd name="T56" fmla="*/ 46 w 469"/>
                <a:gd name="T57" fmla="*/ 203 h 306"/>
                <a:gd name="T58" fmla="*/ 53 w 469"/>
                <a:gd name="T59" fmla="*/ 212 h 306"/>
                <a:gd name="T60" fmla="*/ 56 w 469"/>
                <a:gd name="T61" fmla="*/ 226 h 306"/>
                <a:gd name="T62" fmla="*/ 59 w 469"/>
                <a:gd name="T63" fmla="*/ 240 h 306"/>
                <a:gd name="T64" fmla="*/ 57 w 469"/>
                <a:gd name="T65" fmla="*/ 253 h 306"/>
                <a:gd name="T66" fmla="*/ 57 w 469"/>
                <a:gd name="T67" fmla="*/ 286 h 306"/>
                <a:gd name="T68" fmla="*/ 65 w 469"/>
                <a:gd name="T69" fmla="*/ 295 h 306"/>
                <a:gd name="T70" fmla="*/ 199 w 469"/>
                <a:gd name="T71" fmla="*/ 295 h 306"/>
                <a:gd name="T72" fmla="*/ 361 w 469"/>
                <a:gd name="T73" fmla="*/ 283 h 306"/>
                <a:gd name="T74" fmla="*/ 377 w 469"/>
                <a:gd name="T75" fmla="*/ 299 h 306"/>
                <a:gd name="T76" fmla="*/ 384 w 469"/>
                <a:gd name="T77" fmla="*/ 306 h 306"/>
                <a:gd name="T78" fmla="*/ 389 w 469"/>
                <a:gd name="T79" fmla="*/ 295 h 306"/>
                <a:gd name="T80" fmla="*/ 389 w 469"/>
                <a:gd name="T81" fmla="*/ 284 h 306"/>
                <a:gd name="T82" fmla="*/ 407 w 469"/>
                <a:gd name="T83" fmla="*/ 269 h 306"/>
                <a:gd name="T84" fmla="*/ 408 w 469"/>
                <a:gd name="T85" fmla="*/ 258 h 306"/>
                <a:gd name="T86" fmla="*/ 416 w 469"/>
                <a:gd name="T87" fmla="*/ 234 h 306"/>
                <a:gd name="T88" fmla="*/ 405 w 469"/>
                <a:gd name="T89" fmla="*/ 210 h 306"/>
                <a:gd name="T90" fmla="*/ 432 w 469"/>
                <a:gd name="T91" fmla="*/ 198 h 306"/>
                <a:gd name="T92" fmla="*/ 450 w 469"/>
                <a:gd name="T93" fmla="*/ 188 h 306"/>
                <a:gd name="T94" fmla="*/ 458 w 469"/>
                <a:gd name="T95" fmla="*/ 169 h 306"/>
                <a:gd name="T96" fmla="*/ 469 w 469"/>
                <a:gd name="T97" fmla="*/ 139 h 306"/>
                <a:gd name="T98" fmla="*/ 459 w 469"/>
                <a:gd name="T99" fmla="*/ 12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9" h="306">
                  <a:moveTo>
                    <a:pt x="459" y="126"/>
                  </a:moveTo>
                  <a:lnTo>
                    <a:pt x="454" y="123"/>
                  </a:lnTo>
                  <a:lnTo>
                    <a:pt x="447" y="118"/>
                  </a:lnTo>
                  <a:lnTo>
                    <a:pt x="446" y="110"/>
                  </a:lnTo>
                  <a:lnTo>
                    <a:pt x="434" y="100"/>
                  </a:lnTo>
                  <a:lnTo>
                    <a:pt x="428" y="95"/>
                  </a:lnTo>
                  <a:lnTo>
                    <a:pt x="430" y="93"/>
                  </a:lnTo>
                  <a:lnTo>
                    <a:pt x="424" y="81"/>
                  </a:lnTo>
                  <a:lnTo>
                    <a:pt x="405" y="77"/>
                  </a:lnTo>
                  <a:lnTo>
                    <a:pt x="400" y="74"/>
                  </a:lnTo>
                  <a:lnTo>
                    <a:pt x="396" y="69"/>
                  </a:lnTo>
                  <a:lnTo>
                    <a:pt x="394" y="61"/>
                  </a:lnTo>
                  <a:lnTo>
                    <a:pt x="390" y="54"/>
                  </a:lnTo>
                  <a:lnTo>
                    <a:pt x="389" y="45"/>
                  </a:lnTo>
                  <a:lnTo>
                    <a:pt x="388" y="34"/>
                  </a:lnTo>
                  <a:lnTo>
                    <a:pt x="393" y="22"/>
                  </a:lnTo>
                  <a:lnTo>
                    <a:pt x="390" y="16"/>
                  </a:lnTo>
                  <a:lnTo>
                    <a:pt x="385" y="14"/>
                  </a:lnTo>
                  <a:lnTo>
                    <a:pt x="384" y="7"/>
                  </a:lnTo>
                  <a:lnTo>
                    <a:pt x="381" y="5"/>
                  </a:lnTo>
                  <a:lnTo>
                    <a:pt x="382" y="0"/>
                  </a:lnTo>
                  <a:lnTo>
                    <a:pt x="309" y="4"/>
                  </a:lnTo>
                  <a:lnTo>
                    <a:pt x="208" y="8"/>
                  </a:lnTo>
                  <a:lnTo>
                    <a:pt x="86" y="12"/>
                  </a:lnTo>
                  <a:lnTo>
                    <a:pt x="14" y="12"/>
                  </a:lnTo>
                  <a:lnTo>
                    <a:pt x="3" y="12"/>
                  </a:lnTo>
                  <a:lnTo>
                    <a:pt x="5" y="19"/>
                  </a:lnTo>
                  <a:lnTo>
                    <a:pt x="9" y="26"/>
                  </a:lnTo>
                  <a:lnTo>
                    <a:pt x="7" y="32"/>
                  </a:lnTo>
                  <a:lnTo>
                    <a:pt x="5" y="34"/>
                  </a:lnTo>
                  <a:lnTo>
                    <a:pt x="6" y="39"/>
                  </a:lnTo>
                  <a:lnTo>
                    <a:pt x="13" y="46"/>
                  </a:lnTo>
                  <a:lnTo>
                    <a:pt x="13" y="51"/>
                  </a:lnTo>
                  <a:lnTo>
                    <a:pt x="9" y="58"/>
                  </a:lnTo>
                  <a:lnTo>
                    <a:pt x="10" y="65"/>
                  </a:lnTo>
                  <a:lnTo>
                    <a:pt x="6" y="76"/>
                  </a:lnTo>
                  <a:lnTo>
                    <a:pt x="3" y="77"/>
                  </a:lnTo>
                  <a:lnTo>
                    <a:pt x="0" y="84"/>
                  </a:lnTo>
                  <a:lnTo>
                    <a:pt x="3" y="91"/>
                  </a:lnTo>
                  <a:lnTo>
                    <a:pt x="9" y="96"/>
                  </a:lnTo>
                  <a:lnTo>
                    <a:pt x="11" y="108"/>
                  </a:lnTo>
                  <a:lnTo>
                    <a:pt x="18" y="110"/>
                  </a:lnTo>
                  <a:lnTo>
                    <a:pt x="18" y="118"/>
                  </a:lnTo>
                  <a:lnTo>
                    <a:pt x="17" y="122"/>
                  </a:lnTo>
                  <a:lnTo>
                    <a:pt x="21" y="129"/>
                  </a:lnTo>
                  <a:lnTo>
                    <a:pt x="22" y="134"/>
                  </a:lnTo>
                  <a:lnTo>
                    <a:pt x="22" y="141"/>
                  </a:lnTo>
                  <a:lnTo>
                    <a:pt x="28" y="146"/>
                  </a:lnTo>
                  <a:lnTo>
                    <a:pt x="28" y="153"/>
                  </a:lnTo>
                  <a:lnTo>
                    <a:pt x="36" y="164"/>
                  </a:lnTo>
                  <a:lnTo>
                    <a:pt x="36" y="169"/>
                  </a:lnTo>
                  <a:lnTo>
                    <a:pt x="41" y="176"/>
                  </a:lnTo>
                  <a:lnTo>
                    <a:pt x="41" y="183"/>
                  </a:lnTo>
                  <a:lnTo>
                    <a:pt x="41" y="188"/>
                  </a:lnTo>
                  <a:lnTo>
                    <a:pt x="41" y="195"/>
                  </a:lnTo>
                  <a:lnTo>
                    <a:pt x="41" y="200"/>
                  </a:lnTo>
                  <a:lnTo>
                    <a:pt x="41" y="203"/>
                  </a:lnTo>
                  <a:lnTo>
                    <a:pt x="46" y="203"/>
                  </a:lnTo>
                  <a:lnTo>
                    <a:pt x="46" y="210"/>
                  </a:lnTo>
                  <a:lnTo>
                    <a:pt x="53" y="212"/>
                  </a:lnTo>
                  <a:lnTo>
                    <a:pt x="52" y="219"/>
                  </a:lnTo>
                  <a:lnTo>
                    <a:pt x="56" y="226"/>
                  </a:lnTo>
                  <a:lnTo>
                    <a:pt x="53" y="233"/>
                  </a:lnTo>
                  <a:lnTo>
                    <a:pt x="59" y="240"/>
                  </a:lnTo>
                  <a:lnTo>
                    <a:pt x="57" y="246"/>
                  </a:lnTo>
                  <a:lnTo>
                    <a:pt x="57" y="253"/>
                  </a:lnTo>
                  <a:lnTo>
                    <a:pt x="61" y="267"/>
                  </a:lnTo>
                  <a:lnTo>
                    <a:pt x="57" y="286"/>
                  </a:lnTo>
                  <a:lnTo>
                    <a:pt x="64" y="290"/>
                  </a:lnTo>
                  <a:lnTo>
                    <a:pt x="65" y="295"/>
                  </a:lnTo>
                  <a:lnTo>
                    <a:pt x="148" y="296"/>
                  </a:lnTo>
                  <a:lnTo>
                    <a:pt x="199" y="295"/>
                  </a:lnTo>
                  <a:lnTo>
                    <a:pt x="312" y="288"/>
                  </a:lnTo>
                  <a:lnTo>
                    <a:pt x="361" y="283"/>
                  </a:lnTo>
                  <a:lnTo>
                    <a:pt x="365" y="290"/>
                  </a:lnTo>
                  <a:lnTo>
                    <a:pt x="377" y="299"/>
                  </a:lnTo>
                  <a:lnTo>
                    <a:pt x="381" y="306"/>
                  </a:lnTo>
                  <a:lnTo>
                    <a:pt x="384" y="306"/>
                  </a:lnTo>
                  <a:lnTo>
                    <a:pt x="389" y="302"/>
                  </a:lnTo>
                  <a:lnTo>
                    <a:pt x="389" y="295"/>
                  </a:lnTo>
                  <a:lnTo>
                    <a:pt x="385" y="290"/>
                  </a:lnTo>
                  <a:lnTo>
                    <a:pt x="389" y="284"/>
                  </a:lnTo>
                  <a:lnTo>
                    <a:pt x="405" y="276"/>
                  </a:lnTo>
                  <a:lnTo>
                    <a:pt x="407" y="269"/>
                  </a:lnTo>
                  <a:lnTo>
                    <a:pt x="407" y="264"/>
                  </a:lnTo>
                  <a:lnTo>
                    <a:pt x="408" y="258"/>
                  </a:lnTo>
                  <a:lnTo>
                    <a:pt x="416" y="248"/>
                  </a:lnTo>
                  <a:lnTo>
                    <a:pt x="416" y="234"/>
                  </a:lnTo>
                  <a:lnTo>
                    <a:pt x="404" y="222"/>
                  </a:lnTo>
                  <a:lnTo>
                    <a:pt x="405" y="210"/>
                  </a:lnTo>
                  <a:lnTo>
                    <a:pt x="408" y="203"/>
                  </a:lnTo>
                  <a:lnTo>
                    <a:pt x="432" y="198"/>
                  </a:lnTo>
                  <a:lnTo>
                    <a:pt x="438" y="194"/>
                  </a:lnTo>
                  <a:lnTo>
                    <a:pt x="450" y="188"/>
                  </a:lnTo>
                  <a:lnTo>
                    <a:pt x="457" y="183"/>
                  </a:lnTo>
                  <a:lnTo>
                    <a:pt x="458" y="169"/>
                  </a:lnTo>
                  <a:lnTo>
                    <a:pt x="466" y="158"/>
                  </a:lnTo>
                  <a:lnTo>
                    <a:pt x="469" y="139"/>
                  </a:lnTo>
                  <a:lnTo>
                    <a:pt x="466" y="133"/>
                  </a:lnTo>
                  <a:lnTo>
                    <a:pt x="459" y="126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044953" y="1047157"/>
              <a:ext cx="392684" cy="696782"/>
            </a:xfrm>
            <a:custGeom>
              <a:avLst/>
              <a:gdLst>
                <a:gd name="T0" fmla="*/ 296 w 309"/>
                <a:gd name="T1" fmla="*/ 330 h 548"/>
                <a:gd name="T2" fmla="*/ 296 w 309"/>
                <a:gd name="T3" fmla="*/ 311 h 548"/>
                <a:gd name="T4" fmla="*/ 281 w 309"/>
                <a:gd name="T5" fmla="*/ 73 h 548"/>
                <a:gd name="T6" fmla="*/ 268 w 309"/>
                <a:gd name="T7" fmla="*/ 51 h 548"/>
                <a:gd name="T8" fmla="*/ 254 w 309"/>
                <a:gd name="T9" fmla="*/ 24 h 548"/>
                <a:gd name="T10" fmla="*/ 252 w 309"/>
                <a:gd name="T11" fmla="*/ 0 h 548"/>
                <a:gd name="T12" fmla="*/ 51 w 309"/>
                <a:gd name="T13" fmla="*/ 13 h 548"/>
                <a:gd name="T14" fmla="*/ 67 w 309"/>
                <a:gd name="T15" fmla="*/ 30 h 548"/>
                <a:gd name="T16" fmla="*/ 80 w 309"/>
                <a:gd name="T17" fmla="*/ 46 h 548"/>
                <a:gd name="T18" fmla="*/ 87 w 309"/>
                <a:gd name="T19" fmla="*/ 78 h 548"/>
                <a:gd name="T20" fmla="*/ 71 w 309"/>
                <a:gd name="T21" fmla="*/ 108 h 548"/>
                <a:gd name="T22" fmla="*/ 29 w 309"/>
                <a:gd name="T23" fmla="*/ 123 h 548"/>
                <a:gd name="T24" fmla="*/ 37 w 309"/>
                <a:gd name="T25" fmla="*/ 154 h 548"/>
                <a:gd name="T26" fmla="*/ 28 w 309"/>
                <a:gd name="T27" fmla="*/ 184 h 548"/>
                <a:gd name="T28" fmla="*/ 10 w 309"/>
                <a:gd name="T29" fmla="*/ 204 h 548"/>
                <a:gd name="T30" fmla="*/ 10 w 309"/>
                <a:gd name="T31" fmla="*/ 222 h 548"/>
                <a:gd name="T32" fmla="*/ 0 w 309"/>
                <a:gd name="T33" fmla="*/ 239 h 548"/>
                <a:gd name="T34" fmla="*/ 6 w 309"/>
                <a:gd name="T35" fmla="*/ 266 h 548"/>
                <a:gd name="T36" fmla="*/ 15 w 309"/>
                <a:gd name="T37" fmla="*/ 292 h 548"/>
                <a:gd name="T38" fmla="*/ 36 w 309"/>
                <a:gd name="T39" fmla="*/ 308 h 548"/>
                <a:gd name="T40" fmla="*/ 60 w 309"/>
                <a:gd name="T41" fmla="*/ 329 h 548"/>
                <a:gd name="T42" fmla="*/ 75 w 309"/>
                <a:gd name="T43" fmla="*/ 369 h 548"/>
                <a:gd name="T44" fmla="*/ 88 w 309"/>
                <a:gd name="T45" fmla="*/ 360 h 548"/>
                <a:gd name="T46" fmla="*/ 113 w 309"/>
                <a:gd name="T47" fmla="*/ 371 h 548"/>
                <a:gd name="T48" fmla="*/ 109 w 309"/>
                <a:gd name="T49" fmla="*/ 392 h 548"/>
                <a:gd name="T50" fmla="*/ 98 w 309"/>
                <a:gd name="T51" fmla="*/ 419 h 548"/>
                <a:gd name="T52" fmla="*/ 110 w 309"/>
                <a:gd name="T53" fmla="*/ 444 h 548"/>
                <a:gd name="T54" fmla="*/ 133 w 309"/>
                <a:gd name="T55" fmla="*/ 464 h 548"/>
                <a:gd name="T56" fmla="*/ 155 w 309"/>
                <a:gd name="T57" fmla="*/ 475 h 548"/>
                <a:gd name="T58" fmla="*/ 168 w 309"/>
                <a:gd name="T59" fmla="*/ 495 h 548"/>
                <a:gd name="T60" fmla="*/ 170 w 309"/>
                <a:gd name="T61" fmla="*/ 521 h 548"/>
                <a:gd name="T62" fmla="*/ 193 w 309"/>
                <a:gd name="T63" fmla="*/ 543 h 548"/>
                <a:gd name="T64" fmla="*/ 198 w 309"/>
                <a:gd name="T65" fmla="*/ 537 h 548"/>
                <a:gd name="T66" fmla="*/ 220 w 309"/>
                <a:gd name="T67" fmla="*/ 524 h 548"/>
                <a:gd name="T68" fmla="*/ 244 w 309"/>
                <a:gd name="T69" fmla="*/ 534 h 548"/>
                <a:gd name="T70" fmla="*/ 252 w 309"/>
                <a:gd name="T71" fmla="*/ 521 h 548"/>
                <a:gd name="T72" fmla="*/ 248 w 309"/>
                <a:gd name="T73" fmla="*/ 503 h 548"/>
                <a:gd name="T74" fmla="*/ 273 w 309"/>
                <a:gd name="T75" fmla="*/ 494 h 548"/>
                <a:gd name="T76" fmla="*/ 271 w 309"/>
                <a:gd name="T77" fmla="*/ 474 h 548"/>
                <a:gd name="T78" fmla="*/ 278 w 309"/>
                <a:gd name="T79" fmla="*/ 460 h 548"/>
                <a:gd name="T80" fmla="*/ 278 w 309"/>
                <a:gd name="T81" fmla="*/ 436 h 548"/>
                <a:gd name="T82" fmla="*/ 279 w 309"/>
                <a:gd name="T83" fmla="*/ 421 h 548"/>
                <a:gd name="T84" fmla="*/ 291 w 309"/>
                <a:gd name="T85" fmla="*/ 403 h 548"/>
                <a:gd name="T86" fmla="*/ 306 w 309"/>
                <a:gd name="T87" fmla="*/ 371 h 548"/>
                <a:gd name="T88" fmla="*/ 305 w 309"/>
                <a:gd name="T89" fmla="*/ 35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9" h="548">
                  <a:moveTo>
                    <a:pt x="306" y="344"/>
                  </a:moveTo>
                  <a:lnTo>
                    <a:pt x="301" y="338"/>
                  </a:lnTo>
                  <a:lnTo>
                    <a:pt x="296" y="330"/>
                  </a:lnTo>
                  <a:lnTo>
                    <a:pt x="296" y="323"/>
                  </a:lnTo>
                  <a:lnTo>
                    <a:pt x="300" y="317"/>
                  </a:lnTo>
                  <a:lnTo>
                    <a:pt x="296" y="311"/>
                  </a:lnTo>
                  <a:lnTo>
                    <a:pt x="302" y="304"/>
                  </a:lnTo>
                  <a:lnTo>
                    <a:pt x="281" y="77"/>
                  </a:lnTo>
                  <a:lnTo>
                    <a:pt x="281" y="73"/>
                  </a:lnTo>
                  <a:lnTo>
                    <a:pt x="274" y="63"/>
                  </a:lnTo>
                  <a:lnTo>
                    <a:pt x="273" y="58"/>
                  </a:lnTo>
                  <a:lnTo>
                    <a:pt x="268" y="51"/>
                  </a:lnTo>
                  <a:lnTo>
                    <a:pt x="267" y="42"/>
                  </a:lnTo>
                  <a:lnTo>
                    <a:pt x="260" y="36"/>
                  </a:lnTo>
                  <a:lnTo>
                    <a:pt x="254" y="24"/>
                  </a:lnTo>
                  <a:lnTo>
                    <a:pt x="252" y="17"/>
                  </a:lnTo>
                  <a:lnTo>
                    <a:pt x="254" y="5"/>
                  </a:lnTo>
                  <a:lnTo>
                    <a:pt x="252" y="0"/>
                  </a:lnTo>
                  <a:lnTo>
                    <a:pt x="250" y="0"/>
                  </a:lnTo>
                  <a:lnTo>
                    <a:pt x="164" y="7"/>
                  </a:lnTo>
                  <a:lnTo>
                    <a:pt x="51" y="13"/>
                  </a:lnTo>
                  <a:lnTo>
                    <a:pt x="49" y="15"/>
                  </a:lnTo>
                  <a:lnTo>
                    <a:pt x="55" y="20"/>
                  </a:lnTo>
                  <a:lnTo>
                    <a:pt x="67" y="30"/>
                  </a:lnTo>
                  <a:lnTo>
                    <a:pt x="68" y="38"/>
                  </a:lnTo>
                  <a:lnTo>
                    <a:pt x="75" y="43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0" y="59"/>
                  </a:lnTo>
                  <a:lnTo>
                    <a:pt x="87" y="78"/>
                  </a:lnTo>
                  <a:lnTo>
                    <a:pt x="79" y="89"/>
                  </a:lnTo>
                  <a:lnTo>
                    <a:pt x="78" y="103"/>
                  </a:lnTo>
                  <a:lnTo>
                    <a:pt x="71" y="108"/>
                  </a:lnTo>
                  <a:lnTo>
                    <a:pt x="59" y="114"/>
                  </a:lnTo>
                  <a:lnTo>
                    <a:pt x="53" y="118"/>
                  </a:lnTo>
                  <a:lnTo>
                    <a:pt x="29" y="123"/>
                  </a:lnTo>
                  <a:lnTo>
                    <a:pt x="26" y="130"/>
                  </a:lnTo>
                  <a:lnTo>
                    <a:pt x="25" y="142"/>
                  </a:lnTo>
                  <a:lnTo>
                    <a:pt x="37" y="154"/>
                  </a:lnTo>
                  <a:lnTo>
                    <a:pt x="37" y="168"/>
                  </a:lnTo>
                  <a:lnTo>
                    <a:pt x="29" y="178"/>
                  </a:lnTo>
                  <a:lnTo>
                    <a:pt x="28" y="184"/>
                  </a:lnTo>
                  <a:lnTo>
                    <a:pt x="28" y="189"/>
                  </a:lnTo>
                  <a:lnTo>
                    <a:pt x="26" y="196"/>
                  </a:lnTo>
                  <a:lnTo>
                    <a:pt x="10" y="204"/>
                  </a:lnTo>
                  <a:lnTo>
                    <a:pt x="6" y="210"/>
                  </a:lnTo>
                  <a:lnTo>
                    <a:pt x="10" y="215"/>
                  </a:lnTo>
                  <a:lnTo>
                    <a:pt x="10" y="222"/>
                  </a:lnTo>
                  <a:lnTo>
                    <a:pt x="5" y="226"/>
                  </a:lnTo>
                  <a:lnTo>
                    <a:pt x="2" y="233"/>
                  </a:lnTo>
                  <a:lnTo>
                    <a:pt x="0" y="239"/>
                  </a:lnTo>
                  <a:lnTo>
                    <a:pt x="0" y="252"/>
                  </a:lnTo>
                  <a:lnTo>
                    <a:pt x="3" y="264"/>
                  </a:lnTo>
                  <a:lnTo>
                    <a:pt x="6" y="266"/>
                  </a:lnTo>
                  <a:lnTo>
                    <a:pt x="10" y="280"/>
                  </a:lnTo>
                  <a:lnTo>
                    <a:pt x="13" y="285"/>
                  </a:lnTo>
                  <a:lnTo>
                    <a:pt x="15" y="292"/>
                  </a:lnTo>
                  <a:lnTo>
                    <a:pt x="23" y="298"/>
                  </a:lnTo>
                  <a:lnTo>
                    <a:pt x="29" y="304"/>
                  </a:lnTo>
                  <a:lnTo>
                    <a:pt x="36" y="308"/>
                  </a:lnTo>
                  <a:lnTo>
                    <a:pt x="38" y="315"/>
                  </a:lnTo>
                  <a:lnTo>
                    <a:pt x="53" y="325"/>
                  </a:lnTo>
                  <a:lnTo>
                    <a:pt x="60" y="329"/>
                  </a:lnTo>
                  <a:lnTo>
                    <a:pt x="64" y="335"/>
                  </a:lnTo>
                  <a:lnTo>
                    <a:pt x="69" y="363"/>
                  </a:lnTo>
                  <a:lnTo>
                    <a:pt x="75" y="369"/>
                  </a:lnTo>
                  <a:lnTo>
                    <a:pt x="82" y="367"/>
                  </a:lnTo>
                  <a:lnTo>
                    <a:pt x="86" y="361"/>
                  </a:lnTo>
                  <a:lnTo>
                    <a:pt x="88" y="360"/>
                  </a:lnTo>
                  <a:lnTo>
                    <a:pt x="95" y="363"/>
                  </a:lnTo>
                  <a:lnTo>
                    <a:pt x="101" y="364"/>
                  </a:lnTo>
                  <a:lnTo>
                    <a:pt x="113" y="371"/>
                  </a:lnTo>
                  <a:lnTo>
                    <a:pt x="113" y="373"/>
                  </a:lnTo>
                  <a:lnTo>
                    <a:pt x="109" y="381"/>
                  </a:lnTo>
                  <a:lnTo>
                    <a:pt x="109" y="392"/>
                  </a:lnTo>
                  <a:lnTo>
                    <a:pt x="105" y="402"/>
                  </a:lnTo>
                  <a:lnTo>
                    <a:pt x="101" y="413"/>
                  </a:lnTo>
                  <a:lnTo>
                    <a:pt x="98" y="419"/>
                  </a:lnTo>
                  <a:lnTo>
                    <a:pt x="97" y="425"/>
                  </a:lnTo>
                  <a:lnTo>
                    <a:pt x="98" y="432"/>
                  </a:lnTo>
                  <a:lnTo>
                    <a:pt x="110" y="444"/>
                  </a:lnTo>
                  <a:lnTo>
                    <a:pt x="128" y="456"/>
                  </a:lnTo>
                  <a:lnTo>
                    <a:pt x="132" y="456"/>
                  </a:lnTo>
                  <a:lnTo>
                    <a:pt x="133" y="464"/>
                  </a:lnTo>
                  <a:lnTo>
                    <a:pt x="140" y="461"/>
                  </a:lnTo>
                  <a:lnTo>
                    <a:pt x="151" y="468"/>
                  </a:lnTo>
                  <a:lnTo>
                    <a:pt x="155" y="475"/>
                  </a:lnTo>
                  <a:lnTo>
                    <a:pt x="160" y="479"/>
                  </a:lnTo>
                  <a:lnTo>
                    <a:pt x="167" y="482"/>
                  </a:lnTo>
                  <a:lnTo>
                    <a:pt x="168" y="495"/>
                  </a:lnTo>
                  <a:lnTo>
                    <a:pt x="175" y="507"/>
                  </a:lnTo>
                  <a:lnTo>
                    <a:pt x="174" y="514"/>
                  </a:lnTo>
                  <a:lnTo>
                    <a:pt x="170" y="521"/>
                  </a:lnTo>
                  <a:lnTo>
                    <a:pt x="178" y="533"/>
                  </a:lnTo>
                  <a:lnTo>
                    <a:pt x="187" y="545"/>
                  </a:lnTo>
                  <a:lnTo>
                    <a:pt x="193" y="543"/>
                  </a:lnTo>
                  <a:lnTo>
                    <a:pt x="202" y="548"/>
                  </a:lnTo>
                  <a:lnTo>
                    <a:pt x="198" y="544"/>
                  </a:lnTo>
                  <a:lnTo>
                    <a:pt x="198" y="537"/>
                  </a:lnTo>
                  <a:lnTo>
                    <a:pt x="208" y="525"/>
                  </a:lnTo>
                  <a:lnTo>
                    <a:pt x="214" y="522"/>
                  </a:lnTo>
                  <a:lnTo>
                    <a:pt x="220" y="524"/>
                  </a:lnTo>
                  <a:lnTo>
                    <a:pt x="227" y="526"/>
                  </a:lnTo>
                  <a:lnTo>
                    <a:pt x="239" y="530"/>
                  </a:lnTo>
                  <a:lnTo>
                    <a:pt x="244" y="534"/>
                  </a:lnTo>
                  <a:lnTo>
                    <a:pt x="250" y="536"/>
                  </a:lnTo>
                  <a:lnTo>
                    <a:pt x="255" y="528"/>
                  </a:lnTo>
                  <a:lnTo>
                    <a:pt x="252" y="521"/>
                  </a:lnTo>
                  <a:lnTo>
                    <a:pt x="248" y="515"/>
                  </a:lnTo>
                  <a:lnTo>
                    <a:pt x="247" y="509"/>
                  </a:lnTo>
                  <a:lnTo>
                    <a:pt x="248" y="503"/>
                  </a:lnTo>
                  <a:lnTo>
                    <a:pt x="255" y="501"/>
                  </a:lnTo>
                  <a:lnTo>
                    <a:pt x="262" y="497"/>
                  </a:lnTo>
                  <a:lnTo>
                    <a:pt x="273" y="494"/>
                  </a:lnTo>
                  <a:lnTo>
                    <a:pt x="278" y="487"/>
                  </a:lnTo>
                  <a:lnTo>
                    <a:pt x="273" y="480"/>
                  </a:lnTo>
                  <a:lnTo>
                    <a:pt x="271" y="474"/>
                  </a:lnTo>
                  <a:lnTo>
                    <a:pt x="275" y="468"/>
                  </a:lnTo>
                  <a:lnTo>
                    <a:pt x="278" y="461"/>
                  </a:lnTo>
                  <a:lnTo>
                    <a:pt x="278" y="460"/>
                  </a:lnTo>
                  <a:lnTo>
                    <a:pt x="274" y="453"/>
                  </a:lnTo>
                  <a:lnTo>
                    <a:pt x="277" y="446"/>
                  </a:lnTo>
                  <a:lnTo>
                    <a:pt x="278" y="436"/>
                  </a:lnTo>
                  <a:lnTo>
                    <a:pt x="278" y="434"/>
                  </a:lnTo>
                  <a:lnTo>
                    <a:pt x="281" y="422"/>
                  </a:lnTo>
                  <a:lnTo>
                    <a:pt x="279" y="421"/>
                  </a:lnTo>
                  <a:lnTo>
                    <a:pt x="281" y="414"/>
                  </a:lnTo>
                  <a:lnTo>
                    <a:pt x="286" y="409"/>
                  </a:lnTo>
                  <a:lnTo>
                    <a:pt x="291" y="403"/>
                  </a:lnTo>
                  <a:lnTo>
                    <a:pt x="300" y="390"/>
                  </a:lnTo>
                  <a:lnTo>
                    <a:pt x="300" y="383"/>
                  </a:lnTo>
                  <a:lnTo>
                    <a:pt x="306" y="371"/>
                  </a:lnTo>
                  <a:lnTo>
                    <a:pt x="308" y="369"/>
                  </a:lnTo>
                  <a:lnTo>
                    <a:pt x="309" y="363"/>
                  </a:lnTo>
                  <a:lnTo>
                    <a:pt x="305" y="350"/>
                  </a:lnTo>
                  <a:lnTo>
                    <a:pt x="306" y="344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394006" y="1106654"/>
              <a:ext cx="300132" cy="526223"/>
            </a:xfrm>
            <a:custGeom>
              <a:avLst/>
              <a:gdLst>
                <a:gd name="T0" fmla="*/ 229 w 237"/>
                <a:gd name="T1" fmla="*/ 263 h 414"/>
                <a:gd name="T2" fmla="*/ 214 w 237"/>
                <a:gd name="T3" fmla="*/ 96 h 414"/>
                <a:gd name="T4" fmla="*/ 195 w 237"/>
                <a:gd name="T5" fmla="*/ 0 h 414"/>
                <a:gd name="T6" fmla="*/ 58 w 237"/>
                <a:gd name="T7" fmla="*/ 16 h 414"/>
                <a:gd name="T8" fmla="*/ 42 w 237"/>
                <a:gd name="T9" fmla="*/ 26 h 414"/>
                <a:gd name="T10" fmla="*/ 23 w 237"/>
                <a:gd name="T11" fmla="*/ 34 h 414"/>
                <a:gd name="T12" fmla="*/ 7 w 237"/>
                <a:gd name="T13" fmla="*/ 26 h 414"/>
                <a:gd name="T14" fmla="*/ 28 w 237"/>
                <a:gd name="T15" fmla="*/ 257 h 414"/>
                <a:gd name="T16" fmla="*/ 26 w 237"/>
                <a:gd name="T17" fmla="*/ 270 h 414"/>
                <a:gd name="T18" fmla="*/ 22 w 237"/>
                <a:gd name="T19" fmla="*/ 283 h 414"/>
                <a:gd name="T20" fmla="*/ 32 w 237"/>
                <a:gd name="T21" fmla="*/ 297 h 414"/>
                <a:gd name="T22" fmla="*/ 35 w 237"/>
                <a:gd name="T23" fmla="*/ 316 h 414"/>
                <a:gd name="T24" fmla="*/ 32 w 237"/>
                <a:gd name="T25" fmla="*/ 324 h 414"/>
                <a:gd name="T26" fmla="*/ 26 w 237"/>
                <a:gd name="T27" fmla="*/ 343 h 414"/>
                <a:gd name="T28" fmla="*/ 12 w 237"/>
                <a:gd name="T29" fmla="*/ 362 h 414"/>
                <a:gd name="T30" fmla="*/ 5 w 237"/>
                <a:gd name="T31" fmla="*/ 374 h 414"/>
                <a:gd name="T32" fmla="*/ 4 w 237"/>
                <a:gd name="T33" fmla="*/ 387 h 414"/>
                <a:gd name="T34" fmla="*/ 3 w 237"/>
                <a:gd name="T35" fmla="*/ 399 h 414"/>
                <a:gd name="T36" fmla="*/ 4 w 237"/>
                <a:gd name="T37" fmla="*/ 413 h 414"/>
                <a:gd name="T38" fmla="*/ 15 w 237"/>
                <a:gd name="T39" fmla="*/ 408 h 414"/>
                <a:gd name="T40" fmla="*/ 24 w 237"/>
                <a:gd name="T41" fmla="*/ 404 h 414"/>
                <a:gd name="T42" fmla="*/ 31 w 237"/>
                <a:gd name="T43" fmla="*/ 406 h 414"/>
                <a:gd name="T44" fmla="*/ 36 w 237"/>
                <a:gd name="T45" fmla="*/ 398 h 414"/>
                <a:gd name="T46" fmla="*/ 50 w 237"/>
                <a:gd name="T47" fmla="*/ 394 h 414"/>
                <a:gd name="T48" fmla="*/ 76 w 237"/>
                <a:gd name="T49" fmla="*/ 406 h 414"/>
                <a:gd name="T50" fmla="*/ 78 w 237"/>
                <a:gd name="T51" fmla="*/ 398 h 414"/>
                <a:gd name="T52" fmla="*/ 89 w 237"/>
                <a:gd name="T53" fmla="*/ 390 h 414"/>
                <a:gd name="T54" fmla="*/ 100 w 237"/>
                <a:gd name="T55" fmla="*/ 391 h 414"/>
                <a:gd name="T56" fmla="*/ 112 w 237"/>
                <a:gd name="T57" fmla="*/ 397 h 414"/>
                <a:gd name="T58" fmla="*/ 118 w 237"/>
                <a:gd name="T59" fmla="*/ 385 h 414"/>
                <a:gd name="T60" fmla="*/ 122 w 237"/>
                <a:gd name="T61" fmla="*/ 372 h 414"/>
                <a:gd name="T62" fmla="*/ 126 w 237"/>
                <a:gd name="T63" fmla="*/ 362 h 414"/>
                <a:gd name="T64" fmla="*/ 138 w 237"/>
                <a:gd name="T65" fmla="*/ 374 h 414"/>
                <a:gd name="T66" fmla="*/ 156 w 237"/>
                <a:gd name="T67" fmla="*/ 378 h 414"/>
                <a:gd name="T68" fmla="*/ 164 w 237"/>
                <a:gd name="T69" fmla="*/ 367 h 414"/>
                <a:gd name="T70" fmla="*/ 166 w 237"/>
                <a:gd name="T71" fmla="*/ 348 h 414"/>
                <a:gd name="T72" fmla="*/ 180 w 237"/>
                <a:gd name="T73" fmla="*/ 344 h 414"/>
                <a:gd name="T74" fmla="*/ 188 w 237"/>
                <a:gd name="T75" fmla="*/ 328 h 414"/>
                <a:gd name="T76" fmla="*/ 195 w 237"/>
                <a:gd name="T77" fmla="*/ 314 h 414"/>
                <a:gd name="T78" fmla="*/ 191 w 237"/>
                <a:gd name="T79" fmla="*/ 301 h 414"/>
                <a:gd name="T80" fmla="*/ 203 w 237"/>
                <a:gd name="T81" fmla="*/ 298 h 414"/>
                <a:gd name="T82" fmla="*/ 223 w 237"/>
                <a:gd name="T83" fmla="*/ 293 h 414"/>
                <a:gd name="T84" fmla="*/ 237 w 237"/>
                <a:gd name="T85" fmla="*/ 283 h 414"/>
                <a:gd name="T86" fmla="*/ 234 w 237"/>
                <a:gd name="T87" fmla="*/ 271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7" h="414">
                  <a:moveTo>
                    <a:pt x="234" y="271"/>
                  </a:moveTo>
                  <a:lnTo>
                    <a:pt x="229" y="263"/>
                  </a:lnTo>
                  <a:lnTo>
                    <a:pt x="233" y="260"/>
                  </a:lnTo>
                  <a:lnTo>
                    <a:pt x="214" y="96"/>
                  </a:lnTo>
                  <a:lnTo>
                    <a:pt x="202" y="6"/>
                  </a:lnTo>
                  <a:lnTo>
                    <a:pt x="195" y="0"/>
                  </a:lnTo>
                  <a:lnTo>
                    <a:pt x="93" y="14"/>
                  </a:lnTo>
                  <a:lnTo>
                    <a:pt x="58" y="16"/>
                  </a:lnTo>
                  <a:lnTo>
                    <a:pt x="55" y="16"/>
                  </a:lnTo>
                  <a:lnTo>
                    <a:pt x="42" y="26"/>
                  </a:lnTo>
                  <a:lnTo>
                    <a:pt x="30" y="33"/>
                  </a:lnTo>
                  <a:lnTo>
                    <a:pt x="23" y="34"/>
                  </a:lnTo>
                  <a:lnTo>
                    <a:pt x="15" y="33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28" y="257"/>
                  </a:lnTo>
                  <a:lnTo>
                    <a:pt x="22" y="264"/>
                  </a:lnTo>
                  <a:lnTo>
                    <a:pt x="26" y="270"/>
                  </a:lnTo>
                  <a:lnTo>
                    <a:pt x="22" y="276"/>
                  </a:lnTo>
                  <a:lnTo>
                    <a:pt x="22" y="283"/>
                  </a:lnTo>
                  <a:lnTo>
                    <a:pt x="27" y="291"/>
                  </a:lnTo>
                  <a:lnTo>
                    <a:pt x="32" y="297"/>
                  </a:lnTo>
                  <a:lnTo>
                    <a:pt x="31" y="303"/>
                  </a:lnTo>
                  <a:lnTo>
                    <a:pt x="35" y="316"/>
                  </a:lnTo>
                  <a:lnTo>
                    <a:pt x="34" y="322"/>
                  </a:lnTo>
                  <a:lnTo>
                    <a:pt x="32" y="324"/>
                  </a:lnTo>
                  <a:lnTo>
                    <a:pt x="26" y="336"/>
                  </a:lnTo>
                  <a:lnTo>
                    <a:pt x="26" y="343"/>
                  </a:lnTo>
                  <a:lnTo>
                    <a:pt x="17" y="356"/>
                  </a:lnTo>
                  <a:lnTo>
                    <a:pt x="12" y="362"/>
                  </a:lnTo>
                  <a:lnTo>
                    <a:pt x="7" y="367"/>
                  </a:lnTo>
                  <a:lnTo>
                    <a:pt x="5" y="374"/>
                  </a:lnTo>
                  <a:lnTo>
                    <a:pt x="7" y="375"/>
                  </a:lnTo>
                  <a:lnTo>
                    <a:pt x="4" y="387"/>
                  </a:lnTo>
                  <a:lnTo>
                    <a:pt x="4" y="389"/>
                  </a:lnTo>
                  <a:lnTo>
                    <a:pt x="3" y="399"/>
                  </a:lnTo>
                  <a:lnTo>
                    <a:pt x="0" y="406"/>
                  </a:lnTo>
                  <a:lnTo>
                    <a:pt x="4" y="413"/>
                  </a:lnTo>
                  <a:lnTo>
                    <a:pt x="11" y="414"/>
                  </a:lnTo>
                  <a:lnTo>
                    <a:pt x="15" y="408"/>
                  </a:lnTo>
                  <a:lnTo>
                    <a:pt x="12" y="402"/>
                  </a:lnTo>
                  <a:lnTo>
                    <a:pt x="24" y="404"/>
                  </a:lnTo>
                  <a:lnTo>
                    <a:pt x="31" y="399"/>
                  </a:lnTo>
                  <a:lnTo>
                    <a:pt x="31" y="406"/>
                  </a:lnTo>
                  <a:lnTo>
                    <a:pt x="38" y="404"/>
                  </a:lnTo>
                  <a:lnTo>
                    <a:pt x="36" y="398"/>
                  </a:lnTo>
                  <a:lnTo>
                    <a:pt x="45" y="398"/>
                  </a:lnTo>
                  <a:lnTo>
                    <a:pt x="50" y="394"/>
                  </a:lnTo>
                  <a:lnTo>
                    <a:pt x="69" y="402"/>
                  </a:lnTo>
                  <a:lnTo>
                    <a:pt x="76" y="406"/>
                  </a:lnTo>
                  <a:lnTo>
                    <a:pt x="78" y="401"/>
                  </a:lnTo>
                  <a:lnTo>
                    <a:pt x="78" y="398"/>
                  </a:lnTo>
                  <a:lnTo>
                    <a:pt x="84" y="393"/>
                  </a:lnTo>
                  <a:lnTo>
                    <a:pt x="89" y="390"/>
                  </a:lnTo>
                  <a:lnTo>
                    <a:pt x="95" y="385"/>
                  </a:lnTo>
                  <a:lnTo>
                    <a:pt x="100" y="391"/>
                  </a:lnTo>
                  <a:lnTo>
                    <a:pt x="105" y="393"/>
                  </a:lnTo>
                  <a:lnTo>
                    <a:pt x="112" y="397"/>
                  </a:lnTo>
                  <a:lnTo>
                    <a:pt x="114" y="390"/>
                  </a:lnTo>
                  <a:lnTo>
                    <a:pt x="118" y="385"/>
                  </a:lnTo>
                  <a:lnTo>
                    <a:pt x="118" y="378"/>
                  </a:lnTo>
                  <a:lnTo>
                    <a:pt x="122" y="372"/>
                  </a:lnTo>
                  <a:lnTo>
                    <a:pt x="128" y="367"/>
                  </a:lnTo>
                  <a:lnTo>
                    <a:pt x="126" y="362"/>
                  </a:lnTo>
                  <a:lnTo>
                    <a:pt x="133" y="364"/>
                  </a:lnTo>
                  <a:lnTo>
                    <a:pt x="138" y="374"/>
                  </a:lnTo>
                  <a:lnTo>
                    <a:pt x="143" y="376"/>
                  </a:lnTo>
                  <a:lnTo>
                    <a:pt x="156" y="378"/>
                  </a:lnTo>
                  <a:lnTo>
                    <a:pt x="162" y="374"/>
                  </a:lnTo>
                  <a:lnTo>
                    <a:pt x="164" y="367"/>
                  </a:lnTo>
                  <a:lnTo>
                    <a:pt x="162" y="362"/>
                  </a:lnTo>
                  <a:lnTo>
                    <a:pt x="166" y="348"/>
                  </a:lnTo>
                  <a:lnTo>
                    <a:pt x="173" y="349"/>
                  </a:lnTo>
                  <a:lnTo>
                    <a:pt x="180" y="344"/>
                  </a:lnTo>
                  <a:lnTo>
                    <a:pt x="181" y="330"/>
                  </a:lnTo>
                  <a:lnTo>
                    <a:pt x="188" y="328"/>
                  </a:lnTo>
                  <a:lnTo>
                    <a:pt x="192" y="321"/>
                  </a:lnTo>
                  <a:lnTo>
                    <a:pt x="195" y="314"/>
                  </a:lnTo>
                  <a:lnTo>
                    <a:pt x="192" y="307"/>
                  </a:lnTo>
                  <a:lnTo>
                    <a:pt x="191" y="301"/>
                  </a:lnTo>
                  <a:lnTo>
                    <a:pt x="198" y="301"/>
                  </a:lnTo>
                  <a:lnTo>
                    <a:pt x="203" y="298"/>
                  </a:lnTo>
                  <a:lnTo>
                    <a:pt x="211" y="302"/>
                  </a:lnTo>
                  <a:lnTo>
                    <a:pt x="223" y="293"/>
                  </a:lnTo>
                  <a:lnTo>
                    <a:pt x="235" y="290"/>
                  </a:lnTo>
                  <a:lnTo>
                    <a:pt x="237" y="283"/>
                  </a:lnTo>
                  <a:lnTo>
                    <a:pt x="231" y="276"/>
                  </a:lnTo>
                  <a:lnTo>
                    <a:pt x="234" y="271"/>
                  </a:lnTo>
                  <a:close/>
                </a:path>
              </a:pathLst>
            </a:custGeom>
            <a:solidFill>
              <a:srgbClr val="536587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711326" y="109740"/>
              <a:ext cx="584398" cy="944028"/>
            </a:xfrm>
            <a:custGeom>
              <a:avLst/>
              <a:gdLst>
                <a:gd name="T0" fmla="*/ 445 w 459"/>
                <a:gd name="T1" fmla="*/ 477 h 743"/>
                <a:gd name="T2" fmla="*/ 429 w 459"/>
                <a:gd name="T3" fmla="*/ 487 h 743"/>
                <a:gd name="T4" fmla="*/ 417 w 459"/>
                <a:gd name="T5" fmla="*/ 489 h 743"/>
                <a:gd name="T6" fmla="*/ 404 w 459"/>
                <a:gd name="T7" fmla="*/ 487 h 743"/>
                <a:gd name="T8" fmla="*/ 379 w 459"/>
                <a:gd name="T9" fmla="*/ 482 h 743"/>
                <a:gd name="T10" fmla="*/ 369 w 459"/>
                <a:gd name="T11" fmla="*/ 489 h 743"/>
                <a:gd name="T12" fmla="*/ 357 w 459"/>
                <a:gd name="T13" fmla="*/ 486 h 743"/>
                <a:gd name="T14" fmla="*/ 338 w 459"/>
                <a:gd name="T15" fmla="*/ 487 h 743"/>
                <a:gd name="T16" fmla="*/ 334 w 459"/>
                <a:gd name="T17" fmla="*/ 494 h 743"/>
                <a:gd name="T18" fmla="*/ 325 w 459"/>
                <a:gd name="T19" fmla="*/ 482 h 743"/>
                <a:gd name="T20" fmla="*/ 322 w 459"/>
                <a:gd name="T21" fmla="*/ 470 h 743"/>
                <a:gd name="T22" fmla="*/ 320 w 459"/>
                <a:gd name="T23" fmla="*/ 452 h 743"/>
                <a:gd name="T24" fmla="*/ 307 w 459"/>
                <a:gd name="T25" fmla="*/ 448 h 743"/>
                <a:gd name="T26" fmla="*/ 300 w 459"/>
                <a:gd name="T27" fmla="*/ 436 h 743"/>
                <a:gd name="T28" fmla="*/ 303 w 459"/>
                <a:gd name="T29" fmla="*/ 421 h 743"/>
                <a:gd name="T30" fmla="*/ 296 w 459"/>
                <a:gd name="T31" fmla="*/ 409 h 743"/>
                <a:gd name="T32" fmla="*/ 289 w 459"/>
                <a:gd name="T33" fmla="*/ 379 h 743"/>
                <a:gd name="T34" fmla="*/ 283 w 459"/>
                <a:gd name="T35" fmla="*/ 360 h 743"/>
                <a:gd name="T36" fmla="*/ 257 w 459"/>
                <a:gd name="T37" fmla="*/ 370 h 743"/>
                <a:gd name="T38" fmla="*/ 245 w 459"/>
                <a:gd name="T39" fmla="*/ 362 h 743"/>
                <a:gd name="T40" fmla="*/ 239 w 459"/>
                <a:gd name="T41" fmla="*/ 354 h 743"/>
                <a:gd name="T42" fmla="*/ 242 w 459"/>
                <a:gd name="T43" fmla="*/ 340 h 743"/>
                <a:gd name="T44" fmla="*/ 251 w 459"/>
                <a:gd name="T45" fmla="*/ 333 h 743"/>
                <a:gd name="T46" fmla="*/ 250 w 459"/>
                <a:gd name="T47" fmla="*/ 314 h 743"/>
                <a:gd name="T48" fmla="*/ 251 w 459"/>
                <a:gd name="T49" fmla="*/ 302 h 743"/>
                <a:gd name="T50" fmla="*/ 258 w 459"/>
                <a:gd name="T51" fmla="*/ 290 h 743"/>
                <a:gd name="T52" fmla="*/ 272 w 459"/>
                <a:gd name="T53" fmla="*/ 257 h 743"/>
                <a:gd name="T54" fmla="*/ 257 w 459"/>
                <a:gd name="T55" fmla="*/ 256 h 743"/>
                <a:gd name="T56" fmla="*/ 253 w 459"/>
                <a:gd name="T57" fmla="*/ 247 h 743"/>
                <a:gd name="T58" fmla="*/ 243 w 459"/>
                <a:gd name="T59" fmla="*/ 240 h 743"/>
                <a:gd name="T60" fmla="*/ 237 w 459"/>
                <a:gd name="T61" fmla="*/ 228 h 743"/>
                <a:gd name="T62" fmla="*/ 232 w 459"/>
                <a:gd name="T63" fmla="*/ 220 h 743"/>
                <a:gd name="T64" fmla="*/ 223 w 459"/>
                <a:gd name="T65" fmla="*/ 199 h 743"/>
                <a:gd name="T66" fmla="*/ 216 w 459"/>
                <a:gd name="T67" fmla="*/ 188 h 743"/>
                <a:gd name="T68" fmla="*/ 204 w 459"/>
                <a:gd name="T69" fmla="*/ 176 h 743"/>
                <a:gd name="T70" fmla="*/ 201 w 459"/>
                <a:gd name="T71" fmla="*/ 163 h 743"/>
                <a:gd name="T72" fmla="*/ 200 w 459"/>
                <a:gd name="T73" fmla="*/ 151 h 743"/>
                <a:gd name="T74" fmla="*/ 193 w 459"/>
                <a:gd name="T75" fmla="*/ 132 h 743"/>
                <a:gd name="T76" fmla="*/ 184 w 459"/>
                <a:gd name="T77" fmla="*/ 110 h 743"/>
                <a:gd name="T78" fmla="*/ 203 w 459"/>
                <a:gd name="T79" fmla="*/ 14 h 743"/>
                <a:gd name="T80" fmla="*/ 139 w 459"/>
                <a:gd name="T81" fmla="*/ 0 h 743"/>
                <a:gd name="T82" fmla="*/ 92 w 459"/>
                <a:gd name="T83" fmla="*/ 224 h 743"/>
                <a:gd name="T84" fmla="*/ 86 w 459"/>
                <a:gd name="T85" fmla="*/ 249 h 743"/>
                <a:gd name="T86" fmla="*/ 88 w 459"/>
                <a:gd name="T87" fmla="*/ 280 h 743"/>
                <a:gd name="T88" fmla="*/ 90 w 459"/>
                <a:gd name="T89" fmla="*/ 295 h 743"/>
                <a:gd name="T90" fmla="*/ 96 w 459"/>
                <a:gd name="T91" fmla="*/ 306 h 743"/>
                <a:gd name="T92" fmla="*/ 111 w 459"/>
                <a:gd name="T93" fmla="*/ 329 h 743"/>
                <a:gd name="T94" fmla="*/ 93 w 459"/>
                <a:gd name="T95" fmla="*/ 352 h 743"/>
                <a:gd name="T96" fmla="*/ 73 w 459"/>
                <a:gd name="T97" fmla="*/ 383 h 743"/>
                <a:gd name="T98" fmla="*/ 69 w 459"/>
                <a:gd name="T99" fmla="*/ 395 h 743"/>
                <a:gd name="T100" fmla="*/ 52 w 459"/>
                <a:gd name="T101" fmla="*/ 408 h 743"/>
                <a:gd name="T102" fmla="*/ 39 w 459"/>
                <a:gd name="T103" fmla="*/ 425 h 743"/>
                <a:gd name="T104" fmla="*/ 36 w 459"/>
                <a:gd name="T105" fmla="*/ 448 h 743"/>
                <a:gd name="T106" fmla="*/ 48 w 459"/>
                <a:gd name="T107" fmla="*/ 455 h 743"/>
                <a:gd name="T108" fmla="*/ 47 w 459"/>
                <a:gd name="T109" fmla="*/ 467 h 743"/>
                <a:gd name="T110" fmla="*/ 42 w 459"/>
                <a:gd name="T111" fmla="*/ 487 h 743"/>
                <a:gd name="T112" fmla="*/ 36 w 459"/>
                <a:gd name="T113" fmla="*/ 494 h 743"/>
                <a:gd name="T114" fmla="*/ 115 w 459"/>
                <a:gd name="T115" fmla="*/ 692 h 743"/>
                <a:gd name="T116" fmla="*/ 238 w 459"/>
                <a:gd name="T117" fmla="*/ 713 h 743"/>
                <a:gd name="T118" fmla="*/ 423 w 459"/>
                <a:gd name="T119" fmla="*/ 743 h 743"/>
                <a:gd name="T120" fmla="*/ 453 w 459"/>
                <a:gd name="T121" fmla="*/ 496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9" h="743">
                  <a:moveTo>
                    <a:pt x="449" y="489"/>
                  </a:moveTo>
                  <a:lnTo>
                    <a:pt x="445" y="477"/>
                  </a:lnTo>
                  <a:lnTo>
                    <a:pt x="438" y="475"/>
                  </a:lnTo>
                  <a:lnTo>
                    <a:pt x="429" y="487"/>
                  </a:lnTo>
                  <a:lnTo>
                    <a:pt x="429" y="493"/>
                  </a:lnTo>
                  <a:lnTo>
                    <a:pt x="417" y="489"/>
                  </a:lnTo>
                  <a:lnTo>
                    <a:pt x="411" y="490"/>
                  </a:lnTo>
                  <a:lnTo>
                    <a:pt x="404" y="487"/>
                  </a:lnTo>
                  <a:lnTo>
                    <a:pt x="392" y="487"/>
                  </a:lnTo>
                  <a:lnTo>
                    <a:pt x="379" y="482"/>
                  </a:lnTo>
                  <a:lnTo>
                    <a:pt x="375" y="483"/>
                  </a:lnTo>
                  <a:lnTo>
                    <a:pt x="369" y="489"/>
                  </a:lnTo>
                  <a:lnTo>
                    <a:pt x="362" y="489"/>
                  </a:lnTo>
                  <a:lnTo>
                    <a:pt x="357" y="486"/>
                  </a:lnTo>
                  <a:lnTo>
                    <a:pt x="343" y="483"/>
                  </a:lnTo>
                  <a:lnTo>
                    <a:pt x="338" y="487"/>
                  </a:lnTo>
                  <a:lnTo>
                    <a:pt x="337" y="493"/>
                  </a:lnTo>
                  <a:lnTo>
                    <a:pt x="334" y="494"/>
                  </a:lnTo>
                  <a:lnTo>
                    <a:pt x="329" y="489"/>
                  </a:lnTo>
                  <a:lnTo>
                    <a:pt x="325" y="482"/>
                  </a:lnTo>
                  <a:lnTo>
                    <a:pt x="326" y="477"/>
                  </a:lnTo>
                  <a:lnTo>
                    <a:pt x="322" y="470"/>
                  </a:lnTo>
                  <a:lnTo>
                    <a:pt x="325" y="464"/>
                  </a:lnTo>
                  <a:lnTo>
                    <a:pt x="320" y="452"/>
                  </a:lnTo>
                  <a:lnTo>
                    <a:pt x="314" y="447"/>
                  </a:lnTo>
                  <a:lnTo>
                    <a:pt x="307" y="448"/>
                  </a:lnTo>
                  <a:lnTo>
                    <a:pt x="303" y="443"/>
                  </a:lnTo>
                  <a:lnTo>
                    <a:pt x="300" y="436"/>
                  </a:lnTo>
                  <a:lnTo>
                    <a:pt x="304" y="428"/>
                  </a:lnTo>
                  <a:lnTo>
                    <a:pt x="303" y="421"/>
                  </a:lnTo>
                  <a:lnTo>
                    <a:pt x="301" y="414"/>
                  </a:lnTo>
                  <a:lnTo>
                    <a:pt x="296" y="409"/>
                  </a:lnTo>
                  <a:lnTo>
                    <a:pt x="292" y="397"/>
                  </a:lnTo>
                  <a:lnTo>
                    <a:pt x="289" y="379"/>
                  </a:lnTo>
                  <a:lnTo>
                    <a:pt x="289" y="367"/>
                  </a:lnTo>
                  <a:lnTo>
                    <a:pt x="283" y="360"/>
                  </a:lnTo>
                  <a:lnTo>
                    <a:pt x="283" y="355"/>
                  </a:lnTo>
                  <a:lnTo>
                    <a:pt x="257" y="370"/>
                  </a:lnTo>
                  <a:lnTo>
                    <a:pt x="250" y="370"/>
                  </a:lnTo>
                  <a:lnTo>
                    <a:pt x="245" y="362"/>
                  </a:lnTo>
                  <a:lnTo>
                    <a:pt x="238" y="359"/>
                  </a:lnTo>
                  <a:lnTo>
                    <a:pt x="239" y="354"/>
                  </a:lnTo>
                  <a:lnTo>
                    <a:pt x="245" y="347"/>
                  </a:lnTo>
                  <a:lnTo>
                    <a:pt x="242" y="340"/>
                  </a:lnTo>
                  <a:lnTo>
                    <a:pt x="246" y="335"/>
                  </a:lnTo>
                  <a:lnTo>
                    <a:pt x="251" y="333"/>
                  </a:lnTo>
                  <a:lnTo>
                    <a:pt x="254" y="321"/>
                  </a:lnTo>
                  <a:lnTo>
                    <a:pt x="250" y="314"/>
                  </a:lnTo>
                  <a:lnTo>
                    <a:pt x="254" y="308"/>
                  </a:lnTo>
                  <a:lnTo>
                    <a:pt x="251" y="302"/>
                  </a:lnTo>
                  <a:lnTo>
                    <a:pt x="257" y="295"/>
                  </a:lnTo>
                  <a:lnTo>
                    <a:pt x="258" y="290"/>
                  </a:lnTo>
                  <a:lnTo>
                    <a:pt x="265" y="276"/>
                  </a:lnTo>
                  <a:lnTo>
                    <a:pt x="272" y="257"/>
                  </a:lnTo>
                  <a:lnTo>
                    <a:pt x="266" y="256"/>
                  </a:lnTo>
                  <a:lnTo>
                    <a:pt x="257" y="256"/>
                  </a:lnTo>
                  <a:lnTo>
                    <a:pt x="251" y="252"/>
                  </a:lnTo>
                  <a:lnTo>
                    <a:pt x="253" y="247"/>
                  </a:lnTo>
                  <a:lnTo>
                    <a:pt x="246" y="247"/>
                  </a:lnTo>
                  <a:lnTo>
                    <a:pt x="243" y="240"/>
                  </a:lnTo>
                  <a:lnTo>
                    <a:pt x="238" y="234"/>
                  </a:lnTo>
                  <a:lnTo>
                    <a:pt x="237" y="228"/>
                  </a:lnTo>
                  <a:lnTo>
                    <a:pt x="238" y="225"/>
                  </a:lnTo>
                  <a:lnTo>
                    <a:pt x="232" y="220"/>
                  </a:lnTo>
                  <a:lnTo>
                    <a:pt x="224" y="206"/>
                  </a:lnTo>
                  <a:lnTo>
                    <a:pt x="223" y="199"/>
                  </a:lnTo>
                  <a:lnTo>
                    <a:pt x="219" y="194"/>
                  </a:lnTo>
                  <a:lnTo>
                    <a:pt x="216" y="188"/>
                  </a:lnTo>
                  <a:lnTo>
                    <a:pt x="207" y="183"/>
                  </a:lnTo>
                  <a:lnTo>
                    <a:pt x="204" y="176"/>
                  </a:lnTo>
                  <a:lnTo>
                    <a:pt x="195" y="164"/>
                  </a:lnTo>
                  <a:lnTo>
                    <a:pt x="201" y="163"/>
                  </a:lnTo>
                  <a:lnTo>
                    <a:pt x="197" y="157"/>
                  </a:lnTo>
                  <a:lnTo>
                    <a:pt x="200" y="151"/>
                  </a:lnTo>
                  <a:lnTo>
                    <a:pt x="199" y="144"/>
                  </a:lnTo>
                  <a:lnTo>
                    <a:pt x="193" y="132"/>
                  </a:lnTo>
                  <a:lnTo>
                    <a:pt x="193" y="129"/>
                  </a:lnTo>
                  <a:lnTo>
                    <a:pt x="184" y="110"/>
                  </a:lnTo>
                  <a:lnTo>
                    <a:pt x="203" y="17"/>
                  </a:lnTo>
                  <a:lnTo>
                    <a:pt x="203" y="14"/>
                  </a:lnTo>
                  <a:lnTo>
                    <a:pt x="188" y="11"/>
                  </a:lnTo>
                  <a:lnTo>
                    <a:pt x="139" y="0"/>
                  </a:lnTo>
                  <a:lnTo>
                    <a:pt x="139" y="4"/>
                  </a:lnTo>
                  <a:lnTo>
                    <a:pt x="92" y="224"/>
                  </a:lnTo>
                  <a:lnTo>
                    <a:pt x="90" y="243"/>
                  </a:lnTo>
                  <a:lnTo>
                    <a:pt x="86" y="249"/>
                  </a:lnTo>
                  <a:lnTo>
                    <a:pt x="90" y="261"/>
                  </a:lnTo>
                  <a:lnTo>
                    <a:pt x="88" y="280"/>
                  </a:lnTo>
                  <a:lnTo>
                    <a:pt x="90" y="287"/>
                  </a:lnTo>
                  <a:lnTo>
                    <a:pt x="90" y="295"/>
                  </a:lnTo>
                  <a:lnTo>
                    <a:pt x="94" y="302"/>
                  </a:lnTo>
                  <a:lnTo>
                    <a:pt x="96" y="306"/>
                  </a:lnTo>
                  <a:lnTo>
                    <a:pt x="108" y="317"/>
                  </a:lnTo>
                  <a:lnTo>
                    <a:pt x="111" y="329"/>
                  </a:lnTo>
                  <a:lnTo>
                    <a:pt x="107" y="336"/>
                  </a:lnTo>
                  <a:lnTo>
                    <a:pt x="93" y="352"/>
                  </a:lnTo>
                  <a:lnTo>
                    <a:pt x="84" y="371"/>
                  </a:lnTo>
                  <a:lnTo>
                    <a:pt x="73" y="383"/>
                  </a:lnTo>
                  <a:lnTo>
                    <a:pt x="71" y="389"/>
                  </a:lnTo>
                  <a:lnTo>
                    <a:pt x="69" y="395"/>
                  </a:lnTo>
                  <a:lnTo>
                    <a:pt x="63" y="401"/>
                  </a:lnTo>
                  <a:lnTo>
                    <a:pt x="52" y="408"/>
                  </a:lnTo>
                  <a:lnTo>
                    <a:pt x="44" y="420"/>
                  </a:lnTo>
                  <a:lnTo>
                    <a:pt x="39" y="425"/>
                  </a:lnTo>
                  <a:lnTo>
                    <a:pt x="35" y="446"/>
                  </a:lnTo>
                  <a:lnTo>
                    <a:pt x="36" y="448"/>
                  </a:lnTo>
                  <a:lnTo>
                    <a:pt x="43" y="451"/>
                  </a:lnTo>
                  <a:lnTo>
                    <a:pt x="48" y="455"/>
                  </a:lnTo>
                  <a:lnTo>
                    <a:pt x="52" y="460"/>
                  </a:lnTo>
                  <a:lnTo>
                    <a:pt x="47" y="467"/>
                  </a:lnTo>
                  <a:lnTo>
                    <a:pt x="47" y="475"/>
                  </a:lnTo>
                  <a:lnTo>
                    <a:pt x="42" y="487"/>
                  </a:lnTo>
                  <a:lnTo>
                    <a:pt x="39" y="490"/>
                  </a:lnTo>
                  <a:lnTo>
                    <a:pt x="36" y="494"/>
                  </a:lnTo>
                  <a:lnTo>
                    <a:pt x="0" y="667"/>
                  </a:lnTo>
                  <a:lnTo>
                    <a:pt x="115" y="692"/>
                  </a:lnTo>
                  <a:lnTo>
                    <a:pt x="211" y="708"/>
                  </a:lnTo>
                  <a:lnTo>
                    <a:pt x="238" y="713"/>
                  </a:lnTo>
                  <a:lnTo>
                    <a:pt x="339" y="731"/>
                  </a:lnTo>
                  <a:lnTo>
                    <a:pt x="423" y="743"/>
                  </a:lnTo>
                  <a:lnTo>
                    <a:pt x="459" y="501"/>
                  </a:lnTo>
                  <a:lnTo>
                    <a:pt x="453" y="496"/>
                  </a:lnTo>
                  <a:lnTo>
                    <a:pt x="449" y="489"/>
                  </a:lnTo>
                  <a:close/>
                </a:path>
              </a:pathLst>
            </a:custGeom>
            <a:solidFill>
              <a:srgbClr val="CBDDFF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3674305" y="1919788"/>
              <a:ext cx="538122" cy="555310"/>
            </a:xfrm>
            <a:custGeom>
              <a:avLst/>
              <a:gdLst>
                <a:gd name="T0" fmla="*/ 400 w 423"/>
                <a:gd name="T1" fmla="*/ 256 h 437"/>
                <a:gd name="T2" fmla="*/ 395 w 423"/>
                <a:gd name="T3" fmla="*/ 237 h 437"/>
                <a:gd name="T4" fmla="*/ 383 w 423"/>
                <a:gd name="T5" fmla="*/ 218 h 437"/>
                <a:gd name="T6" fmla="*/ 366 w 423"/>
                <a:gd name="T7" fmla="*/ 203 h 437"/>
                <a:gd name="T8" fmla="*/ 356 w 423"/>
                <a:gd name="T9" fmla="*/ 182 h 437"/>
                <a:gd name="T10" fmla="*/ 335 w 423"/>
                <a:gd name="T11" fmla="*/ 165 h 437"/>
                <a:gd name="T12" fmla="*/ 323 w 423"/>
                <a:gd name="T13" fmla="*/ 156 h 437"/>
                <a:gd name="T14" fmla="*/ 314 w 423"/>
                <a:gd name="T15" fmla="*/ 140 h 437"/>
                <a:gd name="T16" fmla="*/ 299 w 423"/>
                <a:gd name="T17" fmla="*/ 126 h 437"/>
                <a:gd name="T18" fmla="*/ 284 w 423"/>
                <a:gd name="T19" fmla="*/ 114 h 437"/>
                <a:gd name="T20" fmla="*/ 254 w 423"/>
                <a:gd name="T21" fmla="*/ 92 h 437"/>
                <a:gd name="T22" fmla="*/ 228 w 423"/>
                <a:gd name="T23" fmla="*/ 60 h 437"/>
                <a:gd name="T24" fmla="*/ 211 w 423"/>
                <a:gd name="T25" fmla="*/ 49 h 437"/>
                <a:gd name="T26" fmla="*/ 185 w 423"/>
                <a:gd name="T27" fmla="*/ 36 h 437"/>
                <a:gd name="T28" fmla="*/ 196 w 423"/>
                <a:gd name="T29" fmla="*/ 6 h 437"/>
                <a:gd name="T30" fmla="*/ 70 w 423"/>
                <a:gd name="T31" fmla="*/ 18 h 437"/>
                <a:gd name="T32" fmla="*/ 58 w 423"/>
                <a:gd name="T33" fmla="*/ 225 h 437"/>
                <a:gd name="T34" fmla="*/ 66 w 423"/>
                <a:gd name="T35" fmla="*/ 241 h 437"/>
                <a:gd name="T36" fmla="*/ 79 w 423"/>
                <a:gd name="T37" fmla="*/ 263 h 437"/>
                <a:gd name="T38" fmla="*/ 87 w 423"/>
                <a:gd name="T39" fmla="*/ 283 h 437"/>
                <a:gd name="T40" fmla="*/ 79 w 423"/>
                <a:gd name="T41" fmla="*/ 299 h 437"/>
                <a:gd name="T42" fmla="*/ 75 w 423"/>
                <a:gd name="T43" fmla="*/ 331 h 437"/>
                <a:gd name="T44" fmla="*/ 87 w 423"/>
                <a:gd name="T45" fmla="*/ 359 h 437"/>
                <a:gd name="T46" fmla="*/ 85 w 423"/>
                <a:gd name="T47" fmla="*/ 385 h 437"/>
                <a:gd name="T48" fmla="*/ 97 w 423"/>
                <a:gd name="T49" fmla="*/ 406 h 437"/>
                <a:gd name="T50" fmla="*/ 106 w 423"/>
                <a:gd name="T51" fmla="*/ 429 h 437"/>
                <a:gd name="T52" fmla="*/ 332 w 423"/>
                <a:gd name="T53" fmla="*/ 424 h 437"/>
                <a:gd name="T54" fmla="*/ 350 w 423"/>
                <a:gd name="T55" fmla="*/ 433 h 437"/>
                <a:gd name="T56" fmla="*/ 345 w 423"/>
                <a:gd name="T57" fmla="*/ 408 h 437"/>
                <a:gd name="T58" fmla="*/ 350 w 423"/>
                <a:gd name="T59" fmla="*/ 396 h 437"/>
                <a:gd name="T60" fmla="*/ 377 w 423"/>
                <a:gd name="T61" fmla="*/ 396 h 437"/>
                <a:gd name="T62" fmla="*/ 389 w 423"/>
                <a:gd name="T63" fmla="*/ 396 h 437"/>
                <a:gd name="T64" fmla="*/ 387 w 423"/>
                <a:gd name="T65" fmla="*/ 377 h 437"/>
                <a:gd name="T66" fmla="*/ 389 w 423"/>
                <a:gd name="T67" fmla="*/ 364 h 437"/>
                <a:gd name="T68" fmla="*/ 392 w 423"/>
                <a:gd name="T69" fmla="*/ 356 h 437"/>
                <a:gd name="T70" fmla="*/ 392 w 423"/>
                <a:gd name="T71" fmla="*/ 354 h 437"/>
                <a:gd name="T72" fmla="*/ 393 w 423"/>
                <a:gd name="T73" fmla="*/ 336 h 437"/>
                <a:gd name="T74" fmla="*/ 383 w 423"/>
                <a:gd name="T75" fmla="*/ 332 h 437"/>
                <a:gd name="T76" fmla="*/ 395 w 423"/>
                <a:gd name="T77" fmla="*/ 326 h 437"/>
                <a:gd name="T78" fmla="*/ 396 w 423"/>
                <a:gd name="T79" fmla="*/ 317 h 437"/>
                <a:gd name="T80" fmla="*/ 396 w 423"/>
                <a:gd name="T81" fmla="*/ 303 h 437"/>
                <a:gd name="T82" fmla="*/ 404 w 423"/>
                <a:gd name="T83" fmla="*/ 298 h 437"/>
                <a:gd name="T84" fmla="*/ 404 w 423"/>
                <a:gd name="T85" fmla="*/ 293 h 437"/>
                <a:gd name="T86" fmla="*/ 403 w 423"/>
                <a:gd name="T87" fmla="*/ 275 h 437"/>
                <a:gd name="T88" fmla="*/ 415 w 423"/>
                <a:gd name="T89" fmla="*/ 271 h 437"/>
                <a:gd name="T90" fmla="*/ 419 w 423"/>
                <a:gd name="T91" fmla="*/ 26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3" h="437">
                  <a:moveTo>
                    <a:pt x="415" y="259"/>
                  </a:moveTo>
                  <a:lnTo>
                    <a:pt x="412" y="257"/>
                  </a:lnTo>
                  <a:lnTo>
                    <a:pt x="400" y="256"/>
                  </a:lnTo>
                  <a:lnTo>
                    <a:pt x="396" y="249"/>
                  </a:lnTo>
                  <a:lnTo>
                    <a:pt x="395" y="244"/>
                  </a:lnTo>
                  <a:lnTo>
                    <a:pt x="395" y="237"/>
                  </a:lnTo>
                  <a:lnTo>
                    <a:pt x="391" y="230"/>
                  </a:lnTo>
                  <a:lnTo>
                    <a:pt x="388" y="225"/>
                  </a:lnTo>
                  <a:lnTo>
                    <a:pt x="383" y="218"/>
                  </a:lnTo>
                  <a:lnTo>
                    <a:pt x="373" y="214"/>
                  </a:lnTo>
                  <a:lnTo>
                    <a:pt x="368" y="210"/>
                  </a:lnTo>
                  <a:lnTo>
                    <a:pt x="366" y="203"/>
                  </a:lnTo>
                  <a:lnTo>
                    <a:pt x="366" y="198"/>
                  </a:lnTo>
                  <a:lnTo>
                    <a:pt x="362" y="191"/>
                  </a:lnTo>
                  <a:lnTo>
                    <a:pt x="356" y="182"/>
                  </a:lnTo>
                  <a:lnTo>
                    <a:pt x="356" y="175"/>
                  </a:lnTo>
                  <a:lnTo>
                    <a:pt x="342" y="167"/>
                  </a:lnTo>
                  <a:lnTo>
                    <a:pt x="335" y="165"/>
                  </a:lnTo>
                  <a:lnTo>
                    <a:pt x="330" y="160"/>
                  </a:lnTo>
                  <a:lnTo>
                    <a:pt x="330" y="159"/>
                  </a:lnTo>
                  <a:lnTo>
                    <a:pt x="323" y="156"/>
                  </a:lnTo>
                  <a:lnTo>
                    <a:pt x="322" y="149"/>
                  </a:lnTo>
                  <a:lnTo>
                    <a:pt x="315" y="146"/>
                  </a:lnTo>
                  <a:lnTo>
                    <a:pt x="314" y="140"/>
                  </a:lnTo>
                  <a:lnTo>
                    <a:pt x="314" y="136"/>
                  </a:lnTo>
                  <a:lnTo>
                    <a:pt x="308" y="133"/>
                  </a:lnTo>
                  <a:lnTo>
                    <a:pt x="299" y="126"/>
                  </a:lnTo>
                  <a:lnTo>
                    <a:pt x="292" y="125"/>
                  </a:lnTo>
                  <a:lnTo>
                    <a:pt x="288" y="121"/>
                  </a:lnTo>
                  <a:lnTo>
                    <a:pt x="284" y="114"/>
                  </a:lnTo>
                  <a:lnTo>
                    <a:pt x="278" y="107"/>
                  </a:lnTo>
                  <a:lnTo>
                    <a:pt x="266" y="102"/>
                  </a:lnTo>
                  <a:lnTo>
                    <a:pt x="254" y="92"/>
                  </a:lnTo>
                  <a:lnTo>
                    <a:pt x="238" y="73"/>
                  </a:lnTo>
                  <a:lnTo>
                    <a:pt x="235" y="67"/>
                  </a:lnTo>
                  <a:lnTo>
                    <a:pt x="228" y="60"/>
                  </a:lnTo>
                  <a:lnTo>
                    <a:pt x="226" y="53"/>
                  </a:lnTo>
                  <a:lnTo>
                    <a:pt x="219" y="48"/>
                  </a:lnTo>
                  <a:lnTo>
                    <a:pt x="211" y="49"/>
                  </a:lnTo>
                  <a:lnTo>
                    <a:pt x="198" y="40"/>
                  </a:lnTo>
                  <a:lnTo>
                    <a:pt x="192" y="38"/>
                  </a:lnTo>
                  <a:lnTo>
                    <a:pt x="185" y="36"/>
                  </a:lnTo>
                  <a:lnTo>
                    <a:pt x="182" y="29"/>
                  </a:lnTo>
                  <a:lnTo>
                    <a:pt x="185" y="22"/>
                  </a:lnTo>
                  <a:lnTo>
                    <a:pt x="196" y="6"/>
                  </a:lnTo>
                  <a:lnTo>
                    <a:pt x="197" y="0"/>
                  </a:lnTo>
                  <a:lnTo>
                    <a:pt x="101" y="15"/>
                  </a:lnTo>
                  <a:lnTo>
                    <a:pt x="70" y="18"/>
                  </a:lnTo>
                  <a:lnTo>
                    <a:pt x="0" y="26"/>
                  </a:lnTo>
                  <a:lnTo>
                    <a:pt x="29" y="119"/>
                  </a:lnTo>
                  <a:lnTo>
                    <a:pt x="58" y="225"/>
                  </a:lnTo>
                  <a:lnTo>
                    <a:pt x="60" y="229"/>
                  </a:lnTo>
                  <a:lnTo>
                    <a:pt x="62" y="236"/>
                  </a:lnTo>
                  <a:lnTo>
                    <a:pt x="66" y="241"/>
                  </a:lnTo>
                  <a:lnTo>
                    <a:pt x="71" y="253"/>
                  </a:lnTo>
                  <a:lnTo>
                    <a:pt x="78" y="262"/>
                  </a:lnTo>
                  <a:lnTo>
                    <a:pt x="79" y="263"/>
                  </a:lnTo>
                  <a:lnTo>
                    <a:pt x="83" y="271"/>
                  </a:lnTo>
                  <a:lnTo>
                    <a:pt x="82" y="280"/>
                  </a:lnTo>
                  <a:lnTo>
                    <a:pt x="87" y="283"/>
                  </a:lnTo>
                  <a:lnTo>
                    <a:pt x="89" y="289"/>
                  </a:lnTo>
                  <a:lnTo>
                    <a:pt x="83" y="294"/>
                  </a:lnTo>
                  <a:lnTo>
                    <a:pt x="79" y="299"/>
                  </a:lnTo>
                  <a:lnTo>
                    <a:pt x="79" y="312"/>
                  </a:lnTo>
                  <a:lnTo>
                    <a:pt x="78" y="318"/>
                  </a:lnTo>
                  <a:lnTo>
                    <a:pt x="75" y="331"/>
                  </a:lnTo>
                  <a:lnTo>
                    <a:pt x="79" y="343"/>
                  </a:lnTo>
                  <a:lnTo>
                    <a:pt x="85" y="349"/>
                  </a:lnTo>
                  <a:lnTo>
                    <a:pt x="87" y="359"/>
                  </a:lnTo>
                  <a:lnTo>
                    <a:pt x="86" y="364"/>
                  </a:lnTo>
                  <a:lnTo>
                    <a:pt x="86" y="370"/>
                  </a:lnTo>
                  <a:lnTo>
                    <a:pt x="85" y="385"/>
                  </a:lnTo>
                  <a:lnTo>
                    <a:pt x="86" y="390"/>
                  </a:lnTo>
                  <a:lnTo>
                    <a:pt x="92" y="397"/>
                  </a:lnTo>
                  <a:lnTo>
                    <a:pt x="97" y="406"/>
                  </a:lnTo>
                  <a:lnTo>
                    <a:pt x="97" y="409"/>
                  </a:lnTo>
                  <a:lnTo>
                    <a:pt x="105" y="423"/>
                  </a:lnTo>
                  <a:lnTo>
                    <a:pt x="106" y="429"/>
                  </a:lnTo>
                  <a:lnTo>
                    <a:pt x="112" y="435"/>
                  </a:lnTo>
                  <a:lnTo>
                    <a:pt x="326" y="420"/>
                  </a:lnTo>
                  <a:lnTo>
                    <a:pt x="332" y="424"/>
                  </a:lnTo>
                  <a:lnTo>
                    <a:pt x="338" y="436"/>
                  </a:lnTo>
                  <a:lnTo>
                    <a:pt x="343" y="437"/>
                  </a:lnTo>
                  <a:lnTo>
                    <a:pt x="350" y="433"/>
                  </a:lnTo>
                  <a:lnTo>
                    <a:pt x="350" y="420"/>
                  </a:lnTo>
                  <a:lnTo>
                    <a:pt x="349" y="413"/>
                  </a:lnTo>
                  <a:lnTo>
                    <a:pt x="345" y="408"/>
                  </a:lnTo>
                  <a:lnTo>
                    <a:pt x="345" y="401"/>
                  </a:lnTo>
                  <a:lnTo>
                    <a:pt x="346" y="396"/>
                  </a:lnTo>
                  <a:lnTo>
                    <a:pt x="350" y="396"/>
                  </a:lnTo>
                  <a:lnTo>
                    <a:pt x="354" y="390"/>
                  </a:lnTo>
                  <a:lnTo>
                    <a:pt x="361" y="393"/>
                  </a:lnTo>
                  <a:lnTo>
                    <a:pt x="377" y="396"/>
                  </a:lnTo>
                  <a:lnTo>
                    <a:pt x="383" y="397"/>
                  </a:lnTo>
                  <a:lnTo>
                    <a:pt x="387" y="396"/>
                  </a:lnTo>
                  <a:lnTo>
                    <a:pt x="389" y="396"/>
                  </a:lnTo>
                  <a:lnTo>
                    <a:pt x="389" y="389"/>
                  </a:lnTo>
                  <a:lnTo>
                    <a:pt x="385" y="383"/>
                  </a:lnTo>
                  <a:lnTo>
                    <a:pt x="387" y="377"/>
                  </a:lnTo>
                  <a:lnTo>
                    <a:pt x="389" y="371"/>
                  </a:lnTo>
                  <a:lnTo>
                    <a:pt x="385" y="371"/>
                  </a:lnTo>
                  <a:lnTo>
                    <a:pt x="389" y="364"/>
                  </a:lnTo>
                  <a:lnTo>
                    <a:pt x="383" y="359"/>
                  </a:lnTo>
                  <a:lnTo>
                    <a:pt x="389" y="363"/>
                  </a:lnTo>
                  <a:lnTo>
                    <a:pt x="392" y="356"/>
                  </a:lnTo>
                  <a:lnTo>
                    <a:pt x="384" y="356"/>
                  </a:lnTo>
                  <a:lnTo>
                    <a:pt x="387" y="349"/>
                  </a:lnTo>
                  <a:lnTo>
                    <a:pt x="392" y="354"/>
                  </a:lnTo>
                  <a:lnTo>
                    <a:pt x="397" y="344"/>
                  </a:lnTo>
                  <a:lnTo>
                    <a:pt x="399" y="337"/>
                  </a:lnTo>
                  <a:lnTo>
                    <a:pt x="393" y="336"/>
                  </a:lnTo>
                  <a:lnTo>
                    <a:pt x="387" y="336"/>
                  </a:lnTo>
                  <a:lnTo>
                    <a:pt x="381" y="332"/>
                  </a:lnTo>
                  <a:lnTo>
                    <a:pt x="383" y="332"/>
                  </a:lnTo>
                  <a:lnTo>
                    <a:pt x="388" y="333"/>
                  </a:lnTo>
                  <a:lnTo>
                    <a:pt x="395" y="333"/>
                  </a:lnTo>
                  <a:lnTo>
                    <a:pt x="395" y="326"/>
                  </a:lnTo>
                  <a:lnTo>
                    <a:pt x="399" y="328"/>
                  </a:lnTo>
                  <a:lnTo>
                    <a:pt x="403" y="316"/>
                  </a:lnTo>
                  <a:lnTo>
                    <a:pt x="396" y="317"/>
                  </a:lnTo>
                  <a:lnTo>
                    <a:pt x="393" y="314"/>
                  </a:lnTo>
                  <a:lnTo>
                    <a:pt x="399" y="309"/>
                  </a:lnTo>
                  <a:lnTo>
                    <a:pt x="396" y="303"/>
                  </a:lnTo>
                  <a:lnTo>
                    <a:pt x="403" y="308"/>
                  </a:lnTo>
                  <a:lnTo>
                    <a:pt x="406" y="301"/>
                  </a:lnTo>
                  <a:lnTo>
                    <a:pt x="404" y="298"/>
                  </a:lnTo>
                  <a:lnTo>
                    <a:pt x="399" y="299"/>
                  </a:lnTo>
                  <a:lnTo>
                    <a:pt x="397" y="294"/>
                  </a:lnTo>
                  <a:lnTo>
                    <a:pt x="404" y="293"/>
                  </a:lnTo>
                  <a:lnTo>
                    <a:pt x="410" y="286"/>
                  </a:lnTo>
                  <a:lnTo>
                    <a:pt x="403" y="282"/>
                  </a:lnTo>
                  <a:lnTo>
                    <a:pt x="403" y="275"/>
                  </a:lnTo>
                  <a:lnTo>
                    <a:pt x="410" y="278"/>
                  </a:lnTo>
                  <a:lnTo>
                    <a:pt x="415" y="278"/>
                  </a:lnTo>
                  <a:lnTo>
                    <a:pt x="415" y="271"/>
                  </a:lnTo>
                  <a:lnTo>
                    <a:pt x="420" y="267"/>
                  </a:lnTo>
                  <a:lnTo>
                    <a:pt x="423" y="262"/>
                  </a:lnTo>
                  <a:lnTo>
                    <a:pt x="419" y="260"/>
                  </a:lnTo>
                  <a:lnTo>
                    <a:pt x="415" y="259"/>
                  </a:lnTo>
                  <a:close/>
                </a:path>
              </a:pathLst>
            </a:custGeom>
            <a:solidFill>
              <a:srgbClr val="808080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660643" y="846187"/>
              <a:ext cx="170560" cy="162627"/>
            </a:xfrm>
            <a:custGeom>
              <a:avLst/>
              <a:gdLst>
                <a:gd name="T0" fmla="*/ 133 w 134"/>
                <a:gd name="T1" fmla="*/ 50 h 128"/>
                <a:gd name="T2" fmla="*/ 120 w 134"/>
                <a:gd name="T3" fmla="*/ 0 h 128"/>
                <a:gd name="T4" fmla="*/ 116 w 134"/>
                <a:gd name="T5" fmla="*/ 0 h 128"/>
                <a:gd name="T6" fmla="*/ 106 w 134"/>
                <a:gd name="T7" fmla="*/ 1 h 128"/>
                <a:gd name="T8" fmla="*/ 71 w 134"/>
                <a:gd name="T9" fmla="*/ 10 h 128"/>
                <a:gd name="T10" fmla="*/ 64 w 134"/>
                <a:gd name="T11" fmla="*/ 13 h 128"/>
                <a:gd name="T12" fmla="*/ 60 w 134"/>
                <a:gd name="T13" fmla="*/ 13 h 128"/>
                <a:gd name="T14" fmla="*/ 48 w 134"/>
                <a:gd name="T15" fmla="*/ 17 h 128"/>
                <a:gd name="T16" fmla="*/ 42 w 134"/>
                <a:gd name="T17" fmla="*/ 17 h 128"/>
                <a:gd name="T18" fmla="*/ 0 w 134"/>
                <a:gd name="T19" fmla="*/ 25 h 128"/>
                <a:gd name="T20" fmla="*/ 14 w 134"/>
                <a:gd name="T21" fmla="*/ 96 h 128"/>
                <a:gd name="T22" fmla="*/ 18 w 134"/>
                <a:gd name="T23" fmla="*/ 102 h 128"/>
                <a:gd name="T24" fmla="*/ 18 w 134"/>
                <a:gd name="T25" fmla="*/ 109 h 128"/>
                <a:gd name="T26" fmla="*/ 7 w 134"/>
                <a:gd name="T27" fmla="*/ 120 h 128"/>
                <a:gd name="T28" fmla="*/ 7 w 134"/>
                <a:gd name="T29" fmla="*/ 123 h 128"/>
                <a:gd name="T30" fmla="*/ 14 w 134"/>
                <a:gd name="T31" fmla="*/ 128 h 128"/>
                <a:gd name="T32" fmla="*/ 19 w 134"/>
                <a:gd name="T33" fmla="*/ 127 h 128"/>
                <a:gd name="T34" fmla="*/ 32 w 134"/>
                <a:gd name="T35" fmla="*/ 113 h 128"/>
                <a:gd name="T36" fmla="*/ 38 w 134"/>
                <a:gd name="T37" fmla="*/ 110 h 128"/>
                <a:gd name="T38" fmla="*/ 42 w 134"/>
                <a:gd name="T39" fmla="*/ 104 h 128"/>
                <a:gd name="T40" fmla="*/ 46 w 134"/>
                <a:gd name="T41" fmla="*/ 106 h 128"/>
                <a:gd name="T42" fmla="*/ 56 w 134"/>
                <a:gd name="T43" fmla="*/ 93 h 128"/>
                <a:gd name="T44" fmla="*/ 63 w 134"/>
                <a:gd name="T45" fmla="*/ 92 h 128"/>
                <a:gd name="T46" fmla="*/ 68 w 134"/>
                <a:gd name="T47" fmla="*/ 89 h 128"/>
                <a:gd name="T48" fmla="*/ 75 w 134"/>
                <a:gd name="T49" fmla="*/ 89 h 128"/>
                <a:gd name="T50" fmla="*/ 78 w 134"/>
                <a:gd name="T51" fmla="*/ 85 h 128"/>
                <a:gd name="T52" fmla="*/ 98 w 134"/>
                <a:gd name="T53" fmla="*/ 81 h 128"/>
                <a:gd name="T54" fmla="*/ 98 w 134"/>
                <a:gd name="T55" fmla="*/ 77 h 128"/>
                <a:gd name="T56" fmla="*/ 95 w 134"/>
                <a:gd name="T57" fmla="*/ 73 h 128"/>
                <a:gd name="T58" fmla="*/ 98 w 134"/>
                <a:gd name="T59" fmla="*/ 74 h 128"/>
                <a:gd name="T60" fmla="*/ 98 w 134"/>
                <a:gd name="T61" fmla="*/ 77 h 128"/>
                <a:gd name="T62" fmla="*/ 105 w 134"/>
                <a:gd name="T63" fmla="*/ 77 h 128"/>
                <a:gd name="T64" fmla="*/ 117 w 134"/>
                <a:gd name="T65" fmla="*/ 69 h 128"/>
                <a:gd name="T66" fmla="*/ 130 w 134"/>
                <a:gd name="T67" fmla="*/ 64 h 128"/>
                <a:gd name="T68" fmla="*/ 133 w 134"/>
                <a:gd name="T69" fmla="*/ 66 h 128"/>
                <a:gd name="T70" fmla="*/ 133 w 134"/>
                <a:gd name="T71" fmla="*/ 63 h 128"/>
                <a:gd name="T72" fmla="*/ 132 w 134"/>
                <a:gd name="T73" fmla="*/ 60 h 128"/>
                <a:gd name="T74" fmla="*/ 134 w 134"/>
                <a:gd name="T75" fmla="*/ 56 h 128"/>
                <a:gd name="T76" fmla="*/ 133 w 134"/>
                <a:gd name="T77" fmla="*/ 5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" h="128">
                  <a:moveTo>
                    <a:pt x="133" y="50"/>
                  </a:moveTo>
                  <a:lnTo>
                    <a:pt x="120" y="0"/>
                  </a:lnTo>
                  <a:lnTo>
                    <a:pt x="116" y="0"/>
                  </a:lnTo>
                  <a:lnTo>
                    <a:pt x="106" y="1"/>
                  </a:lnTo>
                  <a:lnTo>
                    <a:pt x="71" y="10"/>
                  </a:lnTo>
                  <a:lnTo>
                    <a:pt x="64" y="13"/>
                  </a:lnTo>
                  <a:lnTo>
                    <a:pt x="60" y="13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0" y="25"/>
                  </a:lnTo>
                  <a:lnTo>
                    <a:pt x="14" y="96"/>
                  </a:lnTo>
                  <a:lnTo>
                    <a:pt x="18" y="102"/>
                  </a:lnTo>
                  <a:lnTo>
                    <a:pt x="18" y="109"/>
                  </a:lnTo>
                  <a:lnTo>
                    <a:pt x="7" y="120"/>
                  </a:lnTo>
                  <a:lnTo>
                    <a:pt x="7" y="123"/>
                  </a:lnTo>
                  <a:lnTo>
                    <a:pt x="14" y="128"/>
                  </a:lnTo>
                  <a:lnTo>
                    <a:pt x="19" y="127"/>
                  </a:lnTo>
                  <a:lnTo>
                    <a:pt x="32" y="113"/>
                  </a:lnTo>
                  <a:lnTo>
                    <a:pt x="38" y="110"/>
                  </a:lnTo>
                  <a:lnTo>
                    <a:pt x="42" y="104"/>
                  </a:lnTo>
                  <a:lnTo>
                    <a:pt x="46" y="106"/>
                  </a:lnTo>
                  <a:lnTo>
                    <a:pt x="56" y="93"/>
                  </a:lnTo>
                  <a:lnTo>
                    <a:pt x="63" y="92"/>
                  </a:lnTo>
                  <a:lnTo>
                    <a:pt x="68" y="89"/>
                  </a:lnTo>
                  <a:lnTo>
                    <a:pt x="75" y="89"/>
                  </a:lnTo>
                  <a:lnTo>
                    <a:pt x="78" y="85"/>
                  </a:lnTo>
                  <a:lnTo>
                    <a:pt x="98" y="81"/>
                  </a:lnTo>
                  <a:lnTo>
                    <a:pt x="98" y="77"/>
                  </a:lnTo>
                  <a:lnTo>
                    <a:pt x="95" y="73"/>
                  </a:lnTo>
                  <a:lnTo>
                    <a:pt x="98" y="74"/>
                  </a:lnTo>
                  <a:lnTo>
                    <a:pt x="98" y="77"/>
                  </a:lnTo>
                  <a:lnTo>
                    <a:pt x="105" y="77"/>
                  </a:lnTo>
                  <a:lnTo>
                    <a:pt x="117" y="69"/>
                  </a:lnTo>
                  <a:lnTo>
                    <a:pt x="130" y="64"/>
                  </a:lnTo>
                  <a:lnTo>
                    <a:pt x="133" y="66"/>
                  </a:lnTo>
                  <a:lnTo>
                    <a:pt x="133" y="63"/>
                  </a:lnTo>
                  <a:lnTo>
                    <a:pt x="132" y="60"/>
                  </a:lnTo>
                  <a:lnTo>
                    <a:pt x="134" y="56"/>
                  </a:lnTo>
                  <a:lnTo>
                    <a:pt x="133" y="50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353900" y="1203173"/>
              <a:ext cx="711326" cy="555310"/>
            </a:xfrm>
            <a:custGeom>
              <a:avLst/>
              <a:gdLst>
                <a:gd name="T0" fmla="*/ 481 w 560"/>
                <a:gd name="T1" fmla="*/ 41 h 437"/>
                <a:gd name="T2" fmla="*/ 415 w 560"/>
                <a:gd name="T3" fmla="*/ 35 h 437"/>
                <a:gd name="T4" fmla="*/ 300 w 560"/>
                <a:gd name="T5" fmla="*/ 27 h 437"/>
                <a:gd name="T6" fmla="*/ 238 w 560"/>
                <a:gd name="T7" fmla="*/ 20 h 437"/>
                <a:gd name="T8" fmla="*/ 119 w 560"/>
                <a:gd name="T9" fmla="*/ 8 h 437"/>
                <a:gd name="T10" fmla="*/ 50 w 560"/>
                <a:gd name="T11" fmla="*/ 0 h 437"/>
                <a:gd name="T12" fmla="*/ 0 w 560"/>
                <a:gd name="T13" fmla="*/ 390 h 437"/>
                <a:gd name="T14" fmla="*/ 127 w 560"/>
                <a:gd name="T15" fmla="*/ 405 h 437"/>
                <a:gd name="T16" fmla="*/ 240 w 560"/>
                <a:gd name="T17" fmla="*/ 415 h 437"/>
                <a:gd name="T18" fmla="*/ 377 w 560"/>
                <a:gd name="T19" fmla="*/ 428 h 437"/>
                <a:gd name="T20" fmla="*/ 464 w 560"/>
                <a:gd name="T21" fmla="*/ 433 h 437"/>
                <a:gd name="T22" fmla="*/ 540 w 560"/>
                <a:gd name="T23" fmla="*/ 437 h 437"/>
                <a:gd name="T24" fmla="*/ 554 w 560"/>
                <a:gd name="T25" fmla="*/ 142 h 437"/>
                <a:gd name="T26" fmla="*/ 560 w 560"/>
                <a:gd name="T27" fmla="*/ 47 h 437"/>
                <a:gd name="T28" fmla="*/ 553 w 560"/>
                <a:gd name="T29" fmla="*/ 45 h 437"/>
                <a:gd name="T30" fmla="*/ 481 w 560"/>
                <a:gd name="T31" fmla="*/ 4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0" h="437">
                  <a:moveTo>
                    <a:pt x="481" y="41"/>
                  </a:moveTo>
                  <a:lnTo>
                    <a:pt x="415" y="35"/>
                  </a:lnTo>
                  <a:lnTo>
                    <a:pt x="300" y="27"/>
                  </a:lnTo>
                  <a:lnTo>
                    <a:pt x="238" y="20"/>
                  </a:lnTo>
                  <a:lnTo>
                    <a:pt x="119" y="8"/>
                  </a:lnTo>
                  <a:lnTo>
                    <a:pt x="50" y="0"/>
                  </a:lnTo>
                  <a:lnTo>
                    <a:pt x="0" y="390"/>
                  </a:lnTo>
                  <a:lnTo>
                    <a:pt x="127" y="405"/>
                  </a:lnTo>
                  <a:lnTo>
                    <a:pt x="240" y="415"/>
                  </a:lnTo>
                  <a:lnTo>
                    <a:pt x="377" y="428"/>
                  </a:lnTo>
                  <a:lnTo>
                    <a:pt x="464" y="433"/>
                  </a:lnTo>
                  <a:lnTo>
                    <a:pt x="540" y="437"/>
                  </a:lnTo>
                  <a:lnTo>
                    <a:pt x="554" y="142"/>
                  </a:lnTo>
                  <a:lnTo>
                    <a:pt x="560" y="47"/>
                  </a:lnTo>
                  <a:lnTo>
                    <a:pt x="553" y="45"/>
                  </a:lnTo>
                  <a:lnTo>
                    <a:pt x="481" y="41"/>
                  </a:lnTo>
                  <a:close/>
                </a:path>
              </a:pathLst>
            </a:custGeom>
            <a:solidFill>
              <a:srgbClr val="808080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2765976" y="1811370"/>
              <a:ext cx="491847" cy="453504"/>
            </a:xfrm>
            <a:custGeom>
              <a:avLst/>
              <a:gdLst>
                <a:gd name="T0" fmla="*/ 383 w 387"/>
                <a:gd name="T1" fmla="*/ 46 h 357"/>
                <a:gd name="T2" fmla="*/ 336 w 387"/>
                <a:gd name="T3" fmla="*/ 44 h 357"/>
                <a:gd name="T4" fmla="*/ 342 w 387"/>
                <a:gd name="T5" fmla="*/ 32 h 357"/>
                <a:gd name="T6" fmla="*/ 354 w 387"/>
                <a:gd name="T7" fmla="*/ 21 h 357"/>
                <a:gd name="T8" fmla="*/ 353 w 387"/>
                <a:gd name="T9" fmla="*/ 9 h 357"/>
                <a:gd name="T10" fmla="*/ 342 w 387"/>
                <a:gd name="T11" fmla="*/ 0 h 357"/>
                <a:gd name="T12" fmla="*/ 78 w 387"/>
                <a:gd name="T13" fmla="*/ 15 h 357"/>
                <a:gd name="T14" fmla="*/ 15 w 387"/>
                <a:gd name="T15" fmla="*/ 99 h 357"/>
                <a:gd name="T16" fmla="*/ 19 w 387"/>
                <a:gd name="T17" fmla="*/ 296 h 357"/>
                <a:gd name="T18" fmla="*/ 21 w 387"/>
                <a:gd name="T19" fmla="*/ 300 h 357"/>
                <a:gd name="T20" fmla="*/ 34 w 387"/>
                <a:gd name="T21" fmla="*/ 300 h 357"/>
                <a:gd name="T22" fmla="*/ 55 w 387"/>
                <a:gd name="T23" fmla="*/ 357 h 357"/>
                <a:gd name="T24" fmla="*/ 288 w 387"/>
                <a:gd name="T25" fmla="*/ 346 h 357"/>
                <a:gd name="T26" fmla="*/ 288 w 387"/>
                <a:gd name="T27" fmla="*/ 333 h 357"/>
                <a:gd name="T28" fmla="*/ 295 w 387"/>
                <a:gd name="T29" fmla="*/ 331 h 357"/>
                <a:gd name="T30" fmla="*/ 291 w 387"/>
                <a:gd name="T31" fmla="*/ 320 h 357"/>
                <a:gd name="T32" fmla="*/ 289 w 387"/>
                <a:gd name="T33" fmla="*/ 307 h 357"/>
                <a:gd name="T34" fmla="*/ 284 w 387"/>
                <a:gd name="T35" fmla="*/ 306 h 357"/>
                <a:gd name="T36" fmla="*/ 285 w 387"/>
                <a:gd name="T37" fmla="*/ 297 h 357"/>
                <a:gd name="T38" fmla="*/ 284 w 387"/>
                <a:gd name="T39" fmla="*/ 296 h 357"/>
                <a:gd name="T40" fmla="*/ 285 w 387"/>
                <a:gd name="T41" fmla="*/ 287 h 357"/>
                <a:gd name="T42" fmla="*/ 284 w 387"/>
                <a:gd name="T43" fmla="*/ 277 h 357"/>
                <a:gd name="T44" fmla="*/ 292 w 387"/>
                <a:gd name="T45" fmla="*/ 276 h 357"/>
                <a:gd name="T46" fmla="*/ 285 w 387"/>
                <a:gd name="T47" fmla="*/ 269 h 357"/>
                <a:gd name="T48" fmla="*/ 294 w 387"/>
                <a:gd name="T49" fmla="*/ 266 h 357"/>
                <a:gd name="T50" fmla="*/ 294 w 387"/>
                <a:gd name="T51" fmla="*/ 254 h 357"/>
                <a:gd name="T52" fmla="*/ 306 w 387"/>
                <a:gd name="T53" fmla="*/ 243 h 357"/>
                <a:gd name="T54" fmla="*/ 302 w 387"/>
                <a:gd name="T55" fmla="*/ 231 h 357"/>
                <a:gd name="T56" fmla="*/ 300 w 387"/>
                <a:gd name="T57" fmla="*/ 224 h 357"/>
                <a:gd name="T58" fmla="*/ 308 w 387"/>
                <a:gd name="T59" fmla="*/ 223 h 357"/>
                <a:gd name="T60" fmla="*/ 313 w 387"/>
                <a:gd name="T61" fmla="*/ 211 h 357"/>
                <a:gd name="T62" fmla="*/ 322 w 387"/>
                <a:gd name="T63" fmla="*/ 209 h 357"/>
                <a:gd name="T64" fmla="*/ 326 w 387"/>
                <a:gd name="T65" fmla="*/ 199 h 357"/>
                <a:gd name="T66" fmla="*/ 326 w 387"/>
                <a:gd name="T67" fmla="*/ 188 h 357"/>
                <a:gd name="T68" fmla="*/ 327 w 387"/>
                <a:gd name="T69" fmla="*/ 184 h 357"/>
                <a:gd name="T70" fmla="*/ 327 w 387"/>
                <a:gd name="T71" fmla="*/ 177 h 357"/>
                <a:gd name="T72" fmla="*/ 330 w 387"/>
                <a:gd name="T73" fmla="*/ 174 h 357"/>
                <a:gd name="T74" fmla="*/ 333 w 387"/>
                <a:gd name="T75" fmla="*/ 161 h 357"/>
                <a:gd name="T76" fmla="*/ 342 w 387"/>
                <a:gd name="T77" fmla="*/ 161 h 357"/>
                <a:gd name="T78" fmla="*/ 348 w 387"/>
                <a:gd name="T79" fmla="*/ 150 h 357"/>
                <a:gd name="T80" fmla="*/ 345 w 387"/>
                <a:gd name="T81" fmla="*/ 146 h 357"/>
                <a:gd name="T82" fmla="*/ 354 w 387"/>
                <a:gd name="T83" fmla="*/ 136 h 357"/>
                <a:gd name="T84" fmla="*/ 361 w 387"/>
                <a:gd name="T85" fmla="*/ 132 h 357"/>
                <a:gd name="T86" fmla="*/ 359 w 387"/>
                <a:gd name="T87" fmla="*/ 108 h 357"/>
                <a:gd name="T88" fmla="*/ 354 w 387"/>
                <a:gd name="T89" fmla="*/ 103 h 357"/>
                <a:gd name="T90" fmla="*/ 363 w 387"/>
                <a:gd name="T91" fmla="*/ 105 h 357"/>
                <a:gd name="T92" fmla="*/ 361 w 387"/>
                <a:gd name="T93" fmla="*/ 93 h 357"/>
                <a:gd name="T94" fmla="*/ 369 w 387"/>
                <a:gd name="T95" fmla="*/ 86 h 357"/>
                <a:gd name="T96" fmla="*/ 368 w 387"/>
                <a:gd name="T97" fmla="*/ 77 h 357"/>
                <a:gd name="T98" fmla="*/ 372 w 387"/>
                <a:gd name="T99" fmla="*/ 73 h 357"/>
                <a:gd name="T100" fmla="*/ 384 w 387"/>
                <a:gd name="T101" fmla="*/ 65 h 357"/>
                <a:gd name="T102" fmla="*/ 387 w 387"/>
                <a:gd name="T103" fmla="*/ 5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7" h="357">
                  <a:moveTo>
                    <a:pt x="386" y="50"/>
                  </a:moveTo>
                  <a:lnTo>
                    <a:pt x="383" y="46"/>
                  </a:lnTo>
                  <a:lnTo>
                    <a:pt x="338" y="51"/>
                  </a:lnTo>
                  <a:lnTo>
                    <a:pt x="336" y="44"/>
                  </a:lnTo>
                  <a:lnTo>
                    <a:pt x="338" y="38"/>
                  </a:lnTo>
                  <a:lnTo>
                    <a:pt x="342" y="32"/>
                  </a:lnTo>
                  <a:lnTo>
                    <a:pt x="349" y="28"/>
                  </a:lnTo>
                  <a:lnTo>
                    <a:pt x="354" y="21"/>
                  </a:lnTo>
                  <a:lnTo>
                    <a:pt x="354" y="16"/>
                  </a:lnTo>
                  <a:lnTo>
                    <a:pt x="353" y="9"/>
                  </a:lnTo>
                  <a:lnTo>
                    <a:pt x="348" y="4"/>
                  </a:lnTo>
                  <a:lnTo>
                    <a:pt x="342" y="0"/>
                  </a:lnTo>
                  <a:lnTo>
                    <a:pt x="202" y="9"/>
                  </a:lnTo>
                  <a:lnTo>
                    <a:pt x="78" y="15"/>
                  </a:lnTo>
                  <a:lnTo>
                    <a:pt x="0" y="16"/>
                  </a:lnTo>
                  <a:lnTo>
                    <a:pt x="15" y="99"/>
                  </a:lnTo>
                  <a:lnTo>
                    <a:pt x="17" y="126"/>
                  </a:lnTo>
                  <a:lnTo>
                    <a:pt x="19" y="296"/>
                  </a:lnTo>
                  <a:lnTo>
                    <a:pt x="21" y="297"/>
                  </a:lnTo>
                  <a:lnTo>
                    <a:pt x="21" y="300"/>
                  </a:lnTo>
                  <a:lnTo>
                    <a:pt x="27" y="306"/>
                  </a:lnTo>
                  <a:lnTo>
                    <a:pt x="34" y="300"/>
                  </a:lnTo>
                  <a:lnTo>
                    <a:pt x="54" y="304"/>
                  </a:lnTo>
                  <a:lnTo>
                    <a:pt x="55" y="357"/>
                  </a:lnTo>
                  <a:lnTo>
                    <a:pt x="155" y="353"/>
                  </a:lnTo>
                  <a:lnTo>
                    <a:pt x="288" y="346"/>
                  </a:lnTo>
                  <a:lnTo>
                    <a:pt x="289" y="338"/>
                  </a:lnTo>
                  <a:lnTo>
                    <a:pt x="288" y="333"/>
                  </a:lnTo>
                  <a:lnTo>
                    <a:pt x="294" y="333"/>
                  </a:lnTo>
                  <a:lnTo>
                    <a:pt x="295" y="331"/>
                  </a:lnTo>
                  <a:lnTo>
                    <a:pt x="292" y="322"/>
                  </a:lnTo>
                  <a:lnTo>
                    <a:pt x="291" y="320"/>
                  </a:lnTo>
                  <a:lnTo>
                    <a:pt x="288" y="312"/>
                  </a:lnTo>
                  <a:lnTo>
                    <a:pt x="289" y="307"/>
                  </a:lnTo>
                  <a:lnTo>
                    <a:pt x="289" y="308"/>
                  </a:lnTo>
                  <a:lnTo>
                    <a:pt x="284" y="306"/>
                  </a:lnTo>
                  <a:lnTo>
                    <a:pt x="289" y="302"/>
                  </a:lnTo>
                  <a:lnTo>
                    <a:pt x="285" y="297"/>
                  </a:lnTo>
                  <a:lnTo>
                    <a:pt x="280" y="303"/>
                  </a:lnTo>
                  <a:lnTo>
                    <a:pt x="284" y="296"/>
                  </a:lnTo>
                  <a:lnTo>
                    <a:pt x="279" y="291"/>
                  </a:lnTo>
                  <a:lnTo>
                    <a:pt x="285" y="287"/>
                  </a:lnTo>
                  <a:lnTo>
                    <a:pt x="280" y="280"/>
                  </a:lnTo>
                  <a:lnTo>
                    <a:pt x="284" y="277"/>
                  </a:lnTo>
                  <a:lnTo>
                    <a:pt x="287" y="280"/>
                  </a:lnTo>
                  <a:lnTo>
                    <a:pt x="292" y="276"/>
                  </a:lnTo>
                  <a:lnTo>
                    <a:pt x="285" y="274"/>
                  </a:lnTo>
                  <a:lnTo>
                    <a:pt x="285" y="269"/>
                  </a:lnTo>
                  <a:lnTo>
                    <a:pt x="292" y="269"/>
                  </a:lnTo>
                  <a:lnTo>
                    <a:pt x="294" y="266"/>
                  </a:lnTo>
                  <a:lnTo>
                    <a:pt x="292" y="261"/>
                  </a:lnTo>
                  <a:lnTo>
                    <a:pt x="294" y="254"/>
                  </a:lnTo>
                  <a:lnTo>
                    <a:pt x="289" y="250"/>
                  </a:lnTo>
                  <a:lnTo>
                    <a:pt x="306" y="243"/>
                  </a:lnTo>
                  <a:lnTo>
                    <a:pt x="302" y="238"/>
                  </a:lnTo>
                  <a:lnTo>
                    <a:pt x="302" y="231"/>
                  </a:lnTo>
                  <a:lnTo>
                    <a:pt x="304" y="230"/>
                  </a:lnTo>
                  <a:lnTo>
                    <a:pt x="300" y="224"/>
                  </a:lnTo>
                  <a:lnTo>
                    <a:pt x="307" y="227"/>
                  </a:lnTo>
                  <a:lnTo>
                    <a:pt x="308" y="223"/>
                  </a:lnTo>
                  <a:lnTo>
                    <a:pt x="314" y="218"/>
                  </a:lnTo>
                  <a:lnTo>
                    <a:pt x="313" y="211"/>
                  </a:lnTo>
                  <a:lnTo>
                    <a:pt x="319" y="211"/>
                  </a:lnTo>
                  <a:lnTo>
                    <a:pt x="322" y="209"/>
                  </a:lnTo>
                  <a:lnTo>
                    <a:pt x="327" y="203"/>
                  </a:lnTo>
                  <a:lnTo>
                    <a:pt x="326" y="199"/>
                  </a:lnTo>
                  <a:lnTo>
                    <a:pt x="330" y="191"/>
                  </a:lnTo>
                  <a:lnTo>
                    <a:pt x="326" y="188"/>
                  </a:lnTo>
                  <a:lnTo>
                    <a:pt x="326" y="177"/>
                  </a:lnTo>
                  <a:lnTo>
                    <a:pt x="327" y="184"/>
                  </a:lnTo>
                  <a:lnTo>
                    <a:pt x="334" y="181"/>
                  </a:lnTo>
                  <a:lnTo>
                    <a:pt x="327" y="177"/>
                  </a:lnTo>
                  <a:lnTo>
                    <a:pt x="327" y="168"/>
                  </a:lnTo>
                  <a:lnTo>
                    <a:pt x="330" y="174"/>
                  </a:lnTo>
                  <a:lnTo>
                    <a:pt x="334" y="174"/>
                  </a:lnTo>
                  <a:lnTo>
                    <a:pt x="333" y="161"/>
                  </a:lnTo>
                  <a:lnTo>
                    <a:pt x="336" y="165"/>
                  </a:lnTo>
                  <a:lnTo>
                    <a:pt x="342" y="161"/>
                  </a:lnTo>
                  <a:lnTo>
                    <a:pt x="348" y="155"/>
                  </a:lnTo>
                  <a:lnTo>
                    <a:pt x="348" y="150"/>
                  </a:lnTo>
                  <a:lnTo>
                    <a:pt x="345" y="147"/>
                  </a:lnTo>
                  <a:lnTo>
                    <a:pt x="345" y="146"/>
                  </a:lnTo>
                  <a:lnTo>
                    <a:pt x="352" y="142"/>
                  </a:lnTo>
                  <a:lnTo>
                    <a:pt x="354" y="136"/>
                  </a:lnTo>
                  <a:lnTo>
                    <a:pt x="360" y="134"/>
                  </a:lnTo>
                  <a:lnTo>
                    <a:pt x="361" y="132"/>
                  </a:lnTo>
                  <a:lnTo>
                    <a:pt x="359" y="116"/>
                  </a:lnTo>
                  <a:lnTo>
                    <a:pt x="359" y="108"/>
                  </a:lnTo>
                  <a:lnTo>
                    <a:pt x="353" y="109"/>
                  </a:lnTo>
                  <a:lnTo>
                    <a:pt x="354" y="103"/>
                  </a:lnTo>
                  <a:lnTo>
                    <a:pt x="360" y="101"/>
                  </a:lnTo>
                  <a:lnTo>
                    <a:pt x="363" y="105"/>
                  </a:lnTo>
                  <a:lnTo>
                    <a:pt x="365" y="100"/>
                  </a:lnTo>
                  <a:lnTo>
                    <a:pt x="361" y="93"/>
                  </a:lnTo>
                  <a:lnTo>
                    <a:pt x="365" y="92"/>
                  </a:lnTo>
                  <a:lnTo>
                    <a:pt x="369" y="86"/>
                  </a:lnTo>
                  <a:lnTo>
                    <a:pt x="373" y="84"/>
                  </a:lnTo>
                  <a:lnTo>
                    <a:pt x="368" y="77"/>
                  </a:lnTo>
                  <a:lnTo>
                    <a:pt x="368" y="76"/>
                  </a:lnTo>
                  <a:lnTo>
                    <a:pt x="372" y="73"/>
                  </a:lnTo>
                  <a:lnTo>
                    <a:pt x="377" y="70"/>
                  </a:lnTo>
                  <a:lnTo>
                    <a:pt x="384" y="65"/>
                  </a:lnTo>
                  <a:lnTo>
                    <a:pt x="380" y="58"/>
                  </a:lnTo>
                  <a:lnTo>
                    <a:pt x="387" y="55"/>
                  </a:lnTo>
                  <a:lnTo>
                    <a:pt x="386" y="50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92816" y="1624944"/>
              <a:ext cx="661084" cy="774790"/>
            </a:xfrm>
            <a:custGeom>
              <a:avLst/>
              <a:gdLst>
                <a:gd name="T0" fmla="*/ 210 w 520"/>
                <a:gd name="T1" fmla="*/ 12 h 609"/>
                <a:gd name="T2" fmla="*/ 126 w 520"/>
                <a:gd name="T3" fmla="*/ 75 h 609"/>
                <a:gd name="T4" fmla="*/ 112 w 520"/>
                <a:gd name="T5" fmla="*/ 92 h 609"/>
                <a:gd name="T6" fmla="*/ 103 w 520"/>
                <a:gd name="T7" fmla="*/ 83 h 609"/>
                <a:gd name="T8" fmla="*/ 90 w 520"/>
                <a:gd name="T9" fmla="*/ 77 h 609"/>
                <a:gd name="T10" fmla="*/ 78 w 520"/>
                <a:gd name="T11" fmla="*/ 74 h 609"/>
                <a:gd name="T12" fmla="*/ 67 w 520"/>
                <a:gd name="T13" fmla="*/ 88 h 609"/>
                <a:gd name="T14" fmla="*/ 67 w 520"/>
                <a:gd name="T15" fmla="*/ 105 h 609"/>
                <a:gd name="T16" fmla="*/ 69 w 520"/>
                <a:gd name="T17" fmla="*/ 124 h 609"/>
                <a:gd name="T18" fmla="*/ 66 w 520"/>
                <a:gd name="T19" fmla="*/ 139 h 609"/>
                <a:gd name="T20" fmla="*/ 67 w 520"/>
                <a:gd name="T21" fmla="*/ 166 h 609"/>
                <a:gd name="T22" fmla="*/ 59 w 520"/>
                <a:gd name="T23" fmla="*/ 185 h 609"/>
                <a:gd name="T24" fmla="*/ 58 w 520"/>
                <a:gd name="T25" fmla="*/ 199 h 609"/>
                <a:gd name="T26" fmla="*/ 67 w 520"/>
                <a:gd name="T27" fmla="*/ 220 h 609"/>
                <a:gd name="T28" fmla="*/ 70 w 520"/>
                <a:gd name="T29" fmla="*/ 232 h 609"/>
                <a:gd name="T30" fmla="*/ 82 w 520"/>
                <a:gd name="T31" fmla="*/ 253 h 609"/>
                <a:gd name="T32" fmla="*/ 81 w 520"/>
                <a:gd name="T33" fmla="*/ 263 h 609"/>
                <a:gd name="T34" fmla="*/ 57 w 520"/>
                <a:gd name="T35" fmla="*/ 281 h 609"/>
                <a:gd name="T36" fmla="*/ 47 w 520"/>
                <a:gd name="T37" fmla="*/ 296 h 609"/>
                <a:gd name="T38" fmla="*/ 43 w 520"/>
                <a:gd name="T39" fmla="*/ 315 h 609"/>
                <a:gd name="T40" fmla="*/ 30 w 520"/>
                <a:gd name="T41" fmla="*/ 337 h 609"/>
                <a:gd name="T42" fmla="*/ 20 w 520"/>
                <a:gd name="T43" fmla="*/ 346 h 609"/>
                <a:gd name="T44" fmla="*/ 23 w 520"/>
                <a:gd name="T45" fmla="*/ 360 h 609"/>
                <a:gd name="T46" fmla="*/ 20 w 520"/>
                <a:gd name="T47" fmla="*/ 372 h 609"/>
                <a:gd name="T48" fmla="*/ 34 w 520"/>
                <a:gd name="T49" fmla="*/ 378 h 609"/>
                <a:gd name="T50" fmla="*/ 34 w 520"/>
                <a:gd name="T51" fmla="*/ 395 h 609"/>
                <a:gd name="T52" fmla="*/ 25 w 520"/>
                <a:gd name="T53" fmla="*/ 404 h 609"/>
                <a:gd name="T54" fmla="*/ 17 w 520"/>
                <a:gd name="T55" fmla="*/ 402 h 609"/>
                <a:gd name="T56" fmla="*/ 11 w 520"/>
                <a:gd name="T57" fmla="*/ 403 h 609"/>
                <a:gd name="T58" fmla="*/ 0 w 520"/>
                <a:gd name="T59" fmla="*/ 422 h 609"/>
                <a:gd name="T60" fmla="*/ 180 w 520"/>
                <a:gd name="T61" fmla="*/ 526 h 609"/>
                <a:gd name="T62" fmla="*/ 410 w 520"/>
                <a:gd name="T63" fmla="*/ 603 h 609"/>
                <a:gd name="T64" fmla="*/ 450 w 520"/>
                <a:gd name="T65" fmla="*/ 606 h 609"/>
                <a:gd name="T66" fmla="*/ 415 w 520"/>
                <a:gd name="T67" fmla="*/ 4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0" h="609">
                  <a:moveTo>
                    <a:pt x="314" y="28"/>
                  </a:moveTo>
                  <a:lnTo>
                    <a:pt x="210" y="12"/>
                  </a:lnTo>
                  <a:lnTo>
                    <a:pt x="139" y="0"/>
                  </a:lnTo>
                  <a:lnTo>
                    <a:pt x="126" y="75"/>
                  </a:lnTo>
                  <a:lnTo>
                    <a:pt x="119" y="85"/>
                  </a:lnTo>
                  <a:lnTo>
                    <a:pt x="112" y="92"/>
                  </a:lnTo>
                  <a:lnTo>
                    <a:pt x="105" y="90"/>
                  </a:lnTo>
                  <a:lnTo>
                    <a:pt x="103" y="83"/>
                  </a:lnTo>
                  <a:lnTo>
                    <a:pt x="97" y="77"/>
                  </a:lnTo>
                  <a:lnTo>
                    <a:pt x="90" y="77"/>
                  </a:lnTo>
                  <a:lnTo>
                    <a:pt x="85" y="73"/>
                  </a:lnTo>
                  <a:lnTo>
                    <a:pt x="78" y="74"/>
                  </a:lnTo>
                  <a:lnTo>
                    <a:pt x="70" y="79"/>
                  </a:lnTo>
                  <a:lnTo>
                    <a:pt x="67" y="88"/>
                  </a:lnTo>
                  <a:lnTo>
                    <a:pt x="71" y="100"/>
                  </a:lnTo>
                  <a:lnTo>
                    <a:pt x="67" y="105"/>
                  </a:lnTo>
                  <a:lnTo>
                    <a:pt x="67" y="112"/>
                  </a:lnTo>
                  <a:lnTo>
                    <a:pt x="69" y="124"/>
                  </a:lnTo>
                  <a:lnTo>
                    <a:pt x="66" y="132"/>
                  </a:lnTo>
                  <a:lnTo>
                    <a:pt x="66" y="139"/>
                  </a:lnTo>
                  <a:lnTo>
                    <a:pt x="67" y="151"/>
                  </a:lnTo>
                  <a:lnTo>
                    <a:pt x="67" y="166"/>
                  </a:lnTo>
                  <a:lnTo>
                    <a:pt x="61" y="171"/>
                  </a:lnTo>
                  <a:lnTo>
                    <a:pt x="59" y="185"/>
                  </a:lnTo>
                  <a:lnTo>
                    <a:pt x="58" y="192"/>
                  </a:lnTo>
                  <a:lnTo>
                    <a:pt x="58" y="199"/>
                  </a:lnTo>
                  <a:lnTo>
                    <a:pt x="65" y="211"/>
                  </a:lnTo>
                  <a:lnTo>
                    <a:pt x="67" y="220"/>
                  </a:lnTo>
                  <a:lnTo>
                    <a:pt x="67" y="226"/>
                  </a:lnTo>
                  <a:lnTo>
                    <a:pt x="70" y="232"/>
                  </a:lnTo>
                  <a:lnTo>
                    <a:pt x="70" y="239"/>
                  </a:lnTo>
                  <a:lnTo>
                    <a:pt x="82" y="253"/>
                  </a:lnTo>
                  <a:lnTo>
                    <a:pt x="86" y="258"/>
                  </a:lnTo>
                  <a:lnTo>
                    <a:pt x="81" y="263"/>
                  </a:lnTo>
                  <a:lnTo>
                    <a:pt x="59" y="276"/>
                  </a:lnTo>
                  <a:lnTo>
                    <a:pt x="57" y="281"/>
                  </a:lnTo>
                  <a:lnTo>
                    <a:pt x="51" y="285"/>
                  </a:lnTo>
                  <a:lnTo>
                    <a:pt x="47" y="296"/>
                  </a:lnTo>
                  <a:lnTo>
                    <a:pt x="47" y="308"/>
                  </a:lnTo>
                  <a:lnTo>
                    <a:pt x="43" y="315"/>
                  </a:lnTo>
                  <a:lnTo>
                    <a:pt x="40" y="323"/>
                  </a:lnTo>
                  <a:lnTo>
                    <a:pt x="30" y="337"/>
                  </a:lnTo>
                  <a:lnTo>
                    <a:pt x="24" y="341"/>
                  </a:lnTo>
                  <a:lnTo>
                    <a:pt x="20" y="346"/>
                  </a:lnTo>
                  <a:lnTo>
                    <a:pt x="23" y="354"/>
                  </a:lnTo>
                  <a:lnTo>
                    <a:pt x="23" y="360"/>
                  </a:lnTo>
                  <a:lnTo>
                    <a:pt x="19" y="366"/>
                  </a:lnTo>
                  <a:lnTo>
                    <a:pt x="20" y="372"/>
                  </a:lnTo>
                  <a:lnTo>
                    <a:pt x="27" y="374"/>
                  </a:lnTo>
                  <a:lnTo>
                    <a:pt x="34" y="378"/>
                  </a:lnTo>
                  <a:lnTo>
                    <a:pt x="35" y="384"/>
                  </a:lnTo>
                  <a:lnTo>
                    <a:pt x="34" y="395"/>
                  </a:lnTo>
                  <a:lnTo>
                    <a:pt x="27" y="399"/>
                  </a:lnTo>
                  <a:lnTo>
                    <a:pt x="25" y="404"/>
                  </a:lnTo>
                  <a:lnTo>
                    <a:pt x="19" y="403"/>
                  </a:lnTo>
                  <a:lnTo>
                    <a:pt x="17" y="402"/>
                  </a:lnTo>
                  <a:lnTo>
                    <a:pt x="13" y="403"/>
                  </a:lnTo>
                  <a:lnTo>
                    <a:pt x="11" y="403"/>
                  </a:lnTo>
                  <a:lnTo>
                    <a:pt x="2" y="415"/>
                  </a:lnTo>
                  <a:lnTo>
                    <a:pt x="0" y="422"/>
                  </a:lnTo>
                  <a:lnTo>
                    <a:pt x="19" y="434"/>
                  </a:lnTo>
                  <a:lnTo>
                    <a:pt x="180" y="526"/>
                  </a:lnTo>
                  <a:lnTo>
                    <a:pt x="287" y="586"/>
                  </a:lnTo>
                  <a:lnTo>
                    <a:pt x="410" y="603"/>
                  </a:lnTo>
                  <a:lnTo>
                    <a:pt x="450" y="609"/>
                  </a:lnTo>
                  <a:lnTo>
                    <a:pt x="450" y="606"/>
                  </a:lnTo>
                  <a:lnTo>
                    <a:pt x="520" y="58"/>
                  </a:lnTo>
                  <a:lnTo>
                    <a:pt x="415" y="44"/>
                  </a:lnTo>
                  <a:lnTo>
                    <a:pt x="314" y="28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3415160" y="1952842"/>
              <a:ext cx="382107" cy="620097"/>
            </a:xfrm>
            <a:custGeom>
              <a:avLst/>
              <a:gdLst>
                <a:gd name="T0" fmla="*/ 290 w 301"/>
                <a:gd name="T1" fmla="*/ 364 h 487"/>
                <a:gd name="T2" fmla="*/ 290 w 301"/>
                <a:gd name="T3" fmla="*/ 344 h 487"/>
                <a:gd name="T4" fmla="*/ 291 w 301"/>
                <a:gd name="T5" fmla="*/ 333 h 487"/>
                <a:gd name="T6" fmla="*/ 283 w 301"/>
                <a:gd name="T7" fmla="*/ 317 h 487"/>
                <a:gd name="T8" fmla="*/ 282 w 301"/>
                <a:gd name="T9" fmla="*/ 292 h 487"/>
                <a:gd name="T10" fmla="*/ 283 w 301"/>
                <a:gd name="T11" fmla="*/ 273 h 487"/>
                <a:gd name="T12" fmla="*/ 293 w 301"/>
                <a:gd name="T13" fmla="*/ 263 h 487"/>
                <a:gd name="T14" fmla="*/ 286 w 301"/>
                <a:gd name="T15" fmla="*/ 254 h 487"/>
                <a:gd name="T16" fmla="*/ 283 w 301"/>
                <a:gd name="T17" fmla="*/ 237 h 487"/>
                <a:gd name="T18" fmla="*/ 275 w 301"/>
                <a:gd name="T19" fmla="*/ 227 h 487"/>
                <a:gd name="T20" fmla="*/ 266 w 301"/>
                <a:gd name="T21" fmla="*/ 210 h 487"/>
                <a:gd name="T22" fmla="*/ 262 w 301"/>
                <a:gd name="T23" fmla="*/ 199 h 487"/>
                <a:gd name="T24" fmla="*/ 204 w 301"/>
                <a:gd name="T25" fmla="*/ 0 h 487"/>
                <a:gd name="T26" fmla="*/ 0 w 301"/>
                <a:gd name="T27" fmla="*/ 20 h 487"/>
                <a:gd name="T28" fmla="*/ 5 w 301"/>
                <a:gd name="T29" fmla="*/ 27 h 487"/>
                <a:gd name="T30" fmla="*/ 5 w 301"/>
                <a:gd name="T31" fmla="*/ 325 h 487"/>
                <a:gd name="T32" fmla="*/ 25 w 301"/>
                <a:gd name="T33" fmla="*/ 472 h 487"/>
                <a:gd name="T34" fmla="*/ 42 w 301"/>
                <a:gd name="T35" fmla="*/ 474 h 487"/>
                <a:gd name="T36" fmla="*/ 51 w 301"/>
                <a:gd name="T37" fmla="*/ 452 h 487"/>
                <a:gd name="T38" fmla="*/ 53 w 301"/>
                <a:gd name="T39" fmla="*/ 440 h 487"/>
                <a:gd name="T40" fmla="*/ 56 w 301"/>
                <a:gd name="T41" fmla="*/ 441 h 487"/>
                <a:gd name="T42" fmla="*/ 63 w 301"/>
                <a:gd name="T43" fmla="*/ 448 h 487"/>
                <a:gd name="T44" fmla="*/ 61 w 301"/>
                <a:gd name="T45" fmla="*/ 460 h 487"/>
                <a:gd name="T46" fmla="*/ 72 w 301"/>
                <a:gd name="T47" fmla="*/ 470 h 487"/>
                <a:gd name="T48" fmla="*/ 78 w 301"/>
                <a:gd name="T49" fmla="*/ 475 h 487"/>
                <a:gd name="T50" fmla="*/ 70 w 301"/>
                <a:gd name="T51" fmla="*/ 483 h 487"/>
                <a:gd name="T52" fmla="*/ 60 w 301"/>
                <a:gd name="T53" fmla="*/ 486 h 487"/>
                <a:gd name="T54" fmla="*/ 91 w 301"/>
                <a:gd name="T55" fmla="*/ 479 h 487"/>
                <a:gd name="T56" fmla="*/ 91 w 301"/>
                <a:gd name="T57" fmla="*/ 471 h 487"/>
                <a:gd name="T58" fmla="*/ 105 w 301"/>
                <a:gd name="T59" fmla="*/ 467 h 487"/>
                <a:gd name="T60" fmla="*/ 105 w 301"/>
                <a:gd name="T61" fmla="*/ 453 h 487"/>
                <a:gd name="T62" fmla="*/ 106 w 301"/>
                <a:gd name="T63" fmla="*/ 441 h 487"/>
                <a:gd name="T64" fmla="*/ 94 w 301"/>
                <a:gd name="T65" fmla="*/ 432 h 487"/>
                <a:gd name="T66" fmla="*/ 87 w 301"/>
                <a:gd name="T67" fmla="*/ 411 h 487"/>
                <a:gd name="T68" fmla="*/ 170 w 301"/>
                <a:gd name="T69" fmla="*/ 399 h 487"/>
                <a:gd name="T70" fmla="*/ 301 w 301"/>
                <a:gd name="T71" fmla="*/ 380 h 487"/>
                <a:gd name="T72" fmla="*/ 44 w 301"/>
                <a:gd name="T73" fmla="*/ 486 h 487"/>
                <a:gd name="T74" fmla="*/ 38 w 301"/>
                <a:gd name="T75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487">
                  <a:moveTo>
                    <a:pt x="296" y="371"/>
                  </a:moveTo>
                  <a:lnTo>
                    <a:pt x="290" y="364"/>
                  </a:lnTo>
                  <a:lnTo>
                    <a:pt x="289" y="359"/>
                  </a:lnTo>
                  <a:lnTo>
                    <a:pt x="290" y="344"/>
                  </a:lnTo>
                  <a:lnTo>
                    <a:pt x="290" y="338"/>
                  </a:lnTo>
                  <a:lnTo>
                    <a:pt x="291" y="333"/>
                  </a:lnTo>
                  <a:lnTo>
                    <a:pt x="289" y="323"/>
                  </a:lnTo>
                  <a:lnTo>
                    <a:pt x="283" y="317"/>
                  </a:lnTo>
                  <a:lnTo>
                    <a:pt x="279" y="305"/>
                  </a:lnTo>
                  <a:lnTo>
                    <a:pt x="282" y="292"/>
                  </a:lnTo>
                  <a:lnTo>
                    <a:pt x="283" y="286"/>
                  </a:lnTo>
                  <a:lnTo>
                    <a:pt x="283" y="273"/>
                  </a:lnTo>
                  <a:lnTo>
                    <a:pt x="287" y="268"/>
                  </a:lnTo>
                  <a:lnTo>
                    <a:pt x="293" y="263"/>
                  </a:lnTo>
                  <a:lnTo>
                    <a:pt x="291" y="257"/>
                  </a:lnTo>
                  <a:lnTo>
                    <a:pt x="286" y="254"/>
                  </a:lnTo>
                  <a:lnTo>
                    <a:pt x="287" y="245"/>
                  </a:lnTo>
                  <a:lnTo>
                    <a:pt x="283" y="237"/>
                  </a:lnTo>
                  <a:lnTo>
                    <a:pt x="282" y="236"/>
                  </a:lnTo>
                  <a:lnTo>
                    <a:pt x="275" y="227"/>
                  </a:lnTo>
                  <a:lnTo>
                    <a:pt x="270" y="215"/>
                  </a:lnTo>
                  <a:lnTo>
                    <a:pt x="266" y="210"/>
                  </a:lnTo>
                  <a:lnTo>
                    <a:pt x="264" y="203"/>
                  </a:lnTo>
                  <a:lnTo>
                    <a:pt x="262" y="199"/>
                  </a:lnTo>
                  <a:lnTo>
                    <a:pt x="233" y="93"/>
                  </a:lnTo>
                  <a:lnTo>
                    <a:pt x="204" y="0"/>
                  </a:lnTo>
                  <a:lnTo>
                    <a:pt x="116" y="11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5" y="27"/>
                  </a:lnTo>
                  <a:lnTo>
                    <a:pt x="10" y="30"/>
                  </a:lnTo>
                  <a:lnTo>
                    <a:pt x="5" y="325"/>
                  </a:lnTo>
                  <a:lnTo>
                    <a:pt x="25" y="470"/>
                  </a:lnTo>
                  <a:lnTo>
                    <a:pt x="25" y="472"/>
                  </a:lnTo>
                  <a:lnTo>
                    <a:pt x="30" y="471"/>
                  </a:lnTo>
                  <a:lnTo>
                    <a:pt x="42" y="474"/>
                  </a:lnTo>
                  <a:lnTo>
                    <a:pt x="49" y="474"/>
                  </a:lnTo>
                  <a:lnTo>
                    <a:pt x="51" y="452"/>
                  </a:lnTo>
                  <a:lnTo>
                    <a:pt x="51" y="445"/>
                  </a:lnTo>
                  <a:lnTo>
                    <a:pt x="53" y="440"/>
                  </a:lnTo>
                  <a:lnTo>
                    <a:pt x="53" y="437"/>
                  </a:lnTo>
                  <a:lnTo>
                    <a:pt x="56" y="441"/>
                  </a:lnTo>
                  <a:lnTo>
                    <a:pt x="60" y="443"/>
                  </a:lnTo>
                  <a:lnTo>
                    <a:pt x="63" y="448"/>
                  </a:lnTo>
                  <a:lnTo>
                    <a:pt x="64" y="455"/>
                  </a:lnTo>
                  <a:lnTo>
                    <a:pt x="61" y="460"/>
                  </a:lnTo>
                  <a:lnTo>
                    <a:pt x="65" y="466"/>
                  </a:lnTo>
                  <a:lnTo>
                    <a:pt x="72" y="470"/>
                  </a:lnTo>
                  <a:lnTo>
                    <a:pt x="74" y="468"/>
                  </a:lnTo>
                  <a:lnTo>
                    <a:pt x="78" y="475"/>
                  </a:lnTo>
                  <a:lnTo>
                    <a:pt x="76" y="482"/>
                  </a:lnTo>
                  <a:lnTo>
                    <a:pt x="70" y="483"/>
                  </a:lnTo>
                  <a:lnTo>
                    <a:pt x="64" y="483"/>
                  </a:lnTo>
                  <a:lnTo>
                    <a:pt x="60" y="486"/>
                  </a:lnTo>
                  <a:lnTo>
                    <a:pt x="84" y="482"/>
                  </a:lnTo>
                  <a:lnTo>
                    <a:pt x="91" y="479"/>
                  </a:lnTo>
                  <a:lnTo>
                    <a:pt x="93" y="474"/>
                  </a:lnTo>
                  <a:lnTo>
                    <a:pt x="91" y="471"/>
                  </a:lnTo>
                  <a:lnTo>
                    <a:pt x="98" y="472"/>
                  </a:lnTo>
                  <a:lnTo>
                    <a:pt x="105" y="467"/>
                  </a:lnTo>
                  <a:lnTo>
                    <a:pt x="106" y="456"/>
                  </a:lnTo>
                  <a:lnTo>
                    <a:pt x="105" y="453"/>
                  </a:lnTo>
                  <a:lnTo>
                    <a:pt x="103" y="451"/>
                  </a:lnTo>
                  <a:lnTo>
                    <a:pt x="106" y="441"/>
                  </a:lnTo>
                  <a:lnTo>
                    <a:pt x="101" y="434"/>
                  </a:lnTo>
                  <a:lnTo>
                    <a:pt x="94" y="432"/>
                  </a:lnTo>
                  <a:lnTo>
                    <a:pt x="84" y="420"/>
                  </a:lnTo>
                  <a:lnTo>
                    <a:pt x="87" y="411"/>
                  </a:lnTo>
                  <a:lnTo>
                    <a:pt x="93" y="407"/>
                  </a:lnTo>
                  <a:lnTo>
                    <a:pt x="170" y="399"/>
                  </a:lnTo>
                  <a:lnTo>
                    <a:pt x="301" y="383"/>
                  </a:lnTo>
                  <a:lnTo>
                    <a:pt x="301" y="380"/>
                  </a:lnTo>
                  <a:lnTo>
                    <a:pt x="296" y="371"/>
                  </a:lnTo>
                  <a:close/>
                  <a:moveTo>
                    <a:pt x="44" y="486"/>
                  </a:moveTo>
                  <a:lnTo>
                    <a:pt x="48" y="483"/>
                  </a:lnTo>
                  <a:lnTo>
                    <a:pt x="38" y="487"/>
                  </a:lnTo>
                  <a:lnTo>
                    <a:pt x="44" y="486"/>
                  </a:lnTo>
                  <a:close/>
                </a:path>
              </a:pathLst>
            </a:custGeom>
            <a:solidFill>
              <a:srgbClr val="CBDDFF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3802555" y="1585279"/>
              <a:ext cx="838255" cy="396650"/>
            </a:xfrm>
            <a:custGeom>
              <a:avLst/>
              <a:gdLst>
                <a:gd name="T0" fmla="*/ 510 w 619"/>
                <a:gd name="T1" fmla="*/ 229 h 293"/>
                <a:gd name="T2" fmla="*/ 559 w 619"/>
                <a:gd name="T3" fmla="*/ 192 h 293"/>
                <a:gd name="T4" fmla="*/ 566 w 619"/>
                <a:gd name="T5" fmla="*/ 192 h 293"/>
                <a:gd name="T6" fmla="*/ 586 w 619"/>
                <a:gd name="T7" fmla="*/ 182 h 293"/>
                <a:gd name="T8" fmla="*/ 592 w 619"/>
                <a:gd name="T9" fmla="*/ 170 h 293"/>
                <a:gd name="T10" fmla="*/ 615 w 619"/>
                <a:gd name="T11" fmla="*/ 74 h 293"/>
                <a:gd name="T12" fmla="*/ 605 w 619"/>
                <a:gd name="T13" fmla="*/ 71 h 293"/>
                <a:gd name="T14" fmla="*/ 592 w 619"/>
                <a:gd name="T15" fmla="*/ 95 h 293"/>
                <a:gd name="T16" fmla="*/ 591 w 619"/>
                <a:gd name="T17" fmla="*/ 78 h 293"/>
                <a:gd name="T18" fmla="*/ 574 w 619"/>
                <a:gd name="T19" fmla="*/ 68 h 293"/>
                <a:gd name="T20" fmla="*/ 550 w 619"/>
                <a:gd name="T21" fmla="*/ 77 h 293"/>
                <a:gd name="T22" fmla="*/ 534 w 619"/>
                <a:gd name="T23" fmla="*/ 60 h 293"/>
                <a:gd name="T24" fmla="*/ 536 w 619"/>
                <a:gd name="T25" fmla="*/ 49 h 293"/>
                <a:gd name="T26" fmla="*/ 542 w 619"/>
                <a:gd name="T27" fmla="*/ 68 h 293"/>
                <a:gd name="T28" fmla="*/ 560 w 619"/>
                <a:gd name="T29" fmla="*/ 55 h 293"/>
                <a:gd name="T30" fmla="*/ 577 w 619"/>
                <a:gd name="T31" fmla="*/ 54 h 293"/>
                <a:gd name="T32" fmla="*/ 570 w 619"/>
                <a:gd name="T33" fmla="*/ 40 h 293"/>
                <a:gd name="T34" fmla="*/ 589 w 619"/>
                <a:gd name="T35" fmla="*/ 40 h 293"/>
                <a:gd name="T36" fmla="*/ 602 w 619"/>
                <a:gd name="T37" fmla="*/ 45 h 293"/>
                <a:gd name="T38" fmla="*/ 579 w 619"/>
                <a:gd name="T39" fmla="*/ 18 h 293"/>
                <a:gd name="T40" fmla="*/ 267 w 619"/>
                <a:gd name="T41" fmla="*/ 74 h 293"/>
                <a:gd name="T42" fmla="*/ 171 w 619"/>
                <a:gd name="T43" fmla="*/ 92 h 293"/>
                <a:gd name="T44" fmla="*/ 158 w 619"/>
                <a:gd name="T45" fmla="*/ 118 h 293"/>
                <a:gd name="T46" fmla="*/ 133 w 619"/>
                <a:gd name="T47" fmla="*/ 137 h 293"/>
                <a:gd name="T48" fmla="*/ 115 w 619"/>
                <a:gd name="T49" fmla="*/ 154 h 293"/>
                <a:gd name="T50" fmla="*/ 99 w 619"/>
                <a:gd name="T51" fmla="*/ 160 h 293"/>
                <a:gd name="T52" fmla="*/ 83 w 619"/>
                <a:gd name="T53" fmla="*/ 175 h 293"/>
                <a:gd name="T54" fmla="*/ 38 w 619"/>
                <a:gd name="T55" fmla="*/ 202 h 293"/>
                <a:gd name="T56" fmla="*/ 18 w 619"/>
                <a:gd name="T57" fmla="*/ 229 h 293"/>
                <a:gd name="T58" fmla="*/ 90 w 619"/>
                <a:gd name="T59" fmla="*/ 248 h 293"/>
                <a:gd name="T60" fmla="*/ 136 w 619"/>
                <a:gd name="T61" fmla="*/ 225 h 293"/>
                <a:gd name="T62" fmla="*/ 240 w 619"/>
                <a:gd name="T63" fmla="*/ 211 h 293"/>
                <a:gd name="T64" fmla="*/ 263 w 619"/>
                <a:gd name="T65" fmla="*/ 230 h 293"/>
                <a:gd name="T66" fmla="*/ 441 w 619"/>
                <a:gd name="T67" fmla="*/ 292 h 293"/>
                <a:gd name="T68" fmla="*/ 471 w 619"/>
                <a:gd name="T69" fmla="*/ 285 h 293"/>
                <a:gd name="T70" fmla="*/ 483 w 619"/>
                <a:gd name="T71" fmla="*/ 257 h 293"/>
                <a:gd name="T72" fmla="*/ 491 w 619"/>
                <a:gd name="T73" fmla="*/ 260 h 293"/>
                <a:gd name="T74" fmla="*/ 518 w 619"/>
                <a:gd name="T75" fmla="*/ 219 h 293"/>
                <a:gd name="T76" fmla="*/ 522 w 619"/>
                <a:gd name="T77" fmla="*/ 206 h 293"/>
                <a:gd name="T78" fmla="*/ 529 w 619"/>
                <a:gd name="T79" fmla="*/ 207 h 293"/>
                <a:gd name="T80" fmla="*/ 561 w 619"/>
                <a:gd name="T81" fmla="*/ 191 h 293"/>
                <a:gd name="T82" fmla="*/ 571 w 619"/>
                <a:gd name="T83" fmla="*/ 182 h 293"/>
                <a:gd name="T84" fmla="*/ 589 w 619"/>
                <a:gd name="T85" fmla="*/ 168 h 293"/>
                <a:gd name="T86" fmla="*/ 584 w 619"/>
                <a:gd name="T87" fmla="*/ 164 h 293"/>
                <a:gd name="T88" fmla="*/ 577 w 619"/>
                <a:gd name="T89" fmla="*/ 160 h 293"/>
                <a:gd name="T90" fmla="*/ 568 w 619"/>
                <a:gd name="T91" fmla="*/ 164 h 293"/>
                <a:gd name="T92" fmla="*/ 531 w 619"/>
                <a:gd name="T93" fmla="*/ 156 h 293"/>
                <a:gd name="T94" fmla="*/ 555 w 619"/>
                <a:gd name="T95" fmla="*/ 166 h 293"/>
                <a:gd name="T96" fmla="*/ 563 w 619"/>
                <a:gd name="T97" fmla="*/ 148 h 293"/>
                <a:gd name="T98" fmla="*/ 560 w 619"/>
                <a:gd name="T99" fmla="*/ 132 h 293"/>
                <a:gd name="T100" fmla="*/ 527 w 619"/>
                <a:gd name="T101" fmla="*/ 122 h 293"/>
                <a:gd name="T102" fmla="*/ 560 w 619"/>
                <a:gd name="T103" fmla="*/ 124 h 293"/>
                <a:gd name="T104" fmla="*/ 560 w 619"/>
                <a:gd name="T105" fmla="*/ 117 h 293"/>
                <a:gd name="T106" fmla="*/ 575 w 619"/>
                <a:gd name="T107" fmla="*/ 123 h 293"/>
                <a:gd name="T108" fmla="*/ 607 w 619"/>
                <a:gd name="T109" fmla="*/ 101 h 293"/>
                <a:gd name="T110" fmla="*/ 586 w 619"/>
                <a:gd name="T111" fmla="*/ 17 h 293"/>
                <a:gd name="T112" fmla="*/ 586 w 619"/>
                <a:gd name="T113" fmla="*/ 17 h 293"/>
                <a:gd name="T114" fmla="*/ 589 w 619"/>
                <a:gd name="T115" fmla="*/ 1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9" h="293">
                  <a:moveTo>
                    <a:pt x="514" y="223"/>
                  </a:moveTo>
                  <a:lnTo>
                    <a:pt x="509" y="228"/>
                  </a:lnTo>
                  <a:lnTo>
                    <a:pt x="506" y="234"/>
                  </a:lnTo>
                  <a:lnTo>
                    <a:pt x="510" y="229"/>
                  </a:lnTo>
                  <a:lnTo>
                    <a:pt x="522" y="217"/>
                  </a:lnTo>
                  <a:lnTo>
                    <a:pt x="520" y="217"/>
                  </a:lnTo>
                  <a:lnTo>
                    <a:pt x="514" y="223"/>
                  </a:lnTo>
                  <a:close/>
                  <a:moveTo>
                    <a:pt x="559" y="192"/>
                  </a:moveTo>
                  <a:lnTo>
                    <a:pt x="547" y="197"/>
                  </a:lnTo>
                  <a:lnTo>
                    <a:pt x="543" y="200"/>
                  </a:lnTo>
                  <a:lnTo>
                    <a:pt x="555" y="194"/>
                  </a:lnTo>
                  <a:lnTo>
                    <a:pt x="566" y="192"/>
                  </a:lnTo>
                  <a:lnTo>
                    <a:pt x="565" y="191"/>
                  </a:lnTo>
                  <a:lnTo>
                    <a:pt x="559" y="192"/>
                  </a:lnTo>
                  <a:close/>
                  <a:moveTo>
                    <a:pt x="588" y="177"/>
                  </a:moveTo>
                  <a:lnTo>
                    <a:pt x="586" y="182"/>
                  </a:lnTo>
                  <a:lnTo>
                    <a:pt x="580" y="196"/>
                  </a:lnTo>
                  <a:lnTo>
                    <a:pt x="588" y="178"/>
                  </a:lnTo>
                  <a:lnTo>
                    <a:pt x="597" y="164"/>
                  </a:lnTo>
                  <a:lnTo>
                    <a:pt x="592" y="170"/>
                  </a:lnTo>
                  <a:lnTo>
                    <a:pt x="588" y="177"/>
                  </a:lnTo>
                  <a:close/>
                  <a:moveTo>
                    <a:pt x="619" y="91"/>
                  </a:moveTo>
                  <a:lnTo>
                    <a:pt x="616" y="86"/>
                  </a:lnTo>
                  <a:lnTo>
                    <a:pt x="615" y="74"/>
                  </a:lnTo>
                  <a:lnTo>
                    <a:pt x="611" y="68"/>
                  </a:lnTo>
                  <a:lnTo>
                    <a:pt x="605" y="63"/>
                  </a:lnTo>
                  <a:lnTo>
                    <a:pt x="606" y="65"/>
                  </a:lnTo>
                  <a:lnTo>
                    <a:pt x="605" y="71"/>
                  </a:lnTo>
                  <a:lnTo>
                    <a:pt x="596" y="71"/>
                  </a:lnTo>
                  <a:lnTo>
                    <a:pt x="596" y="77"/>
                  </a:lnTo>
                  <a:lnTo>
                    <a:pt x="598" y="88"/>
                  </a:lnTo>
                  <a:lnTo>
                    <a:pt x="592" y="95"/>
                  </a:lnTo>
                  <a:lnTo>
                    <a:pt x="589" y="91"/>
                  </a:lnTo>
                  <a:lnTo>
                    <a:pt x="593" y="86"/>
                  </a:lnTo>
                  <a:lnTo>
                    <a:pt x="588" y="83"/>
                  </a:lnTo>
                  <a:lnTo>
                    <a:pt x="591" y="78"/>
                  </a:lnTo>
                  <a:lnTo>
                    <a:pt x="591" y="71"/>
                  </a:lnTo>
                  <a:lnTo>
                    <a:pt x="589" y="65"/>
                  </a:lnTo>
                  <a:lnTo>
                    <a:pt x="583" y="65"/>
                  </a:lnTo>
                  <a:lnTo>
                    <a:pt x="574" y="68"/>
                  </a:lnTo>
                  <a:lnTo>
                    <a:pt x="573" y="74"/>
                  </a:lnTo>
                  <a:lnTo>
                    <a:pt x="561" y="71"/>
                  </a:lnTo>
                  <a:lnTo>
                    <a:pt x="555" y="76"/>
                  </a:lnTo>
                  <a:lnTo>
                    <a:pt x="550" y="77"/>
                  </a:lnTo>
                  <a:lnTo>
                    <a:pt x="543" y="78"/>
                  </a:lnTo>
                  <a:lnTo>
                    <a:pt x="542" y="72"/>
                  </a:lnTo>
                  <a:lnTo>
                    <a:pt x="538" y="67"/>
                  </a:lnTo>
                  <a:lnTo>
                    <a:pt x="534" y="60"/>
                  </a:lnTo>
                  <a:lnTo>
                    <a:pt x="533" y="55"/>
                  </a:lnTo>
                  <a:lnTo>
                    <a:pt x="536" y="50"/>
                  </a:lnTo>
                  <a:lnTo>
                    <a:pt x="533" y="45"/>
                  </a:lnTo>
                  <a:lnTo>
                    <a:pt x="536" y="49"/>
                  </a:lnTo>
                  <a:lnTo>
                    <a:pt x="536" y="50"/>
                  </a:lnTo>
                  <a:lnTo>
                    <a:pt x="537" y="51"/>
                  </a:lnTo>
                  <a:lnTo>
                    <a:pt x="536" y="57"/>
                  </a:lnTo>
                  <a:lnTo>
                    <a:pt x="542" y="68"/>
                  </a:lnTo>
                  <a:lnTo>
                    <a:pt x="547" y="68"/>
                  </a:lnTo>
                  <a:lnTo>
                    <a:pt x="554" y="71"/>
                  </a:lnTo>
                  <a:lnTo>
                    <a:pt x="566" y="59"/>
                  </a:lnTo>
                  <a:lnTo>
                    <a:pt x="560" y="55"/>
                  </a:lnTo>
                  <a:lnTo>
                    <a:pt x="566" y="55"/>
                  </a:lnTo>
                  <a:lnTo>
                    <a:pt x="574" y="57"/>
                  </a:lnTo>
                  <a:lnTo>
                    <a:pt x="570" y="51"/>
                  </a:lnTo>
                  <a:lnTo>
                    <a:pt x="577" y="54"/>
                  </a:lnTo>
                  <a:lnTo>
                    <a:pt x="582" y="51"/>
                  </a:lnTo>
                  <a:lnTo>
                    <a:pt x="582" y="46"/>
                  </a:lnTo>
                  <a:lnTo>
                    <a:pt x="575" y="41"/>
                  </a:lnTo>
                  <a:lnTo>
                    <a:pt x="570" y="40"/>
                  </a:lnTo>
                  <a:lnTo>
                    <a:pt x="577" y="39"/>
                  </a:lnTo>
                  <a:lnTo>
                    <a:pt x="588" y="45"/>
                  </a:lnTo>
                  <a:lnTo>
                    <a:pt x="596" y="45"/>
                  </a:lnTo>
                  <a:lnTo>
                    <a:pt x="589" y="40"/>
                  </a:lnTo>
                  <a:lnTo>
                    <a:pt x="586" y="35"/>
                  </a:lnTo>
                  <a:lnTo>
                    <a:pt x="598" y="44"/>
                  </a:lnTo>
                  <a:lnTo>
                    <a:pt x="602" y="51"/>
                  </a:lnTo>
                  <a:lnTo>
                    <a:pt x="602" y="45"/>
                  </a:lnTo>
                  <a:lnTo>
                    <a:pt x="591" y="28"/>
                  </a:lnTo>
                  <a:lnTo>
                    <a:pt x="591" y="25"/>
                  </a:lnTo>
                  <a:lnTo>
                    <a:pt x="584" y="25"/>
                  </a:lnTo>
                  <a:lnTo>
                    <a:pt x="579" y="18"/>
                  </a:lnTo>
                  <a:lnTo>
                    <a:pt x="578" y="13"/>
                  </a:lnTo>
                  <a:lnTo>
                    <a:pt x="508" y="28"/>
                  </a:lnTo>
                  <a:lnTo>
                    <a:pt x="426" y="45"/>
                  </a:lnTo>
                  <a:lnTo>
                    <a:pt x="267" y="74"/>
                  </a:lnTo>
                  <a:lnTo>
                    <a:pt x="208" y="83"/>
                  </a:lnTo>
                  <a:lnTo>
                    <a:pt x="185" y="86"/>
                  </a:lnTo>
                  <a:lnTo>
                    <a:pt x="173" y="85"/>
                  </a:lnTo>
                  <a:lnTo>
                    <a:pt x="171" y="92"/>
                  </a:lnTo>
                  <a:lnTo>
                    <a:pt x="171" y="99"/>
                  </a:lnTo>
                  <a:lnTo>
                    <a:pt x="170" y="110"/>
                  </a:lnTo>
                  <a:lnTo>
                    <a:pt x="163" y="111"/>
                  </a:lnTo>
                  <a:lnTo>
                    <a:pt x="158" y="118"/>
                  </a:lnTo>
                  <a:lnTo>
                    <a:pt x="154" y="131"/>
                  </a:lnTo>
                  <a:lnTo>
                    <a:pt x="149" y="137"/>
                  </a:lnTo>
                  <a:lnTo>
                    <a:pt x="144" y="132"/>
                  </a:lnTo>
                  <a:lnTo>
                    <a:pt x="133" y="137"/>
                  </a:lnTo>
                  <a:lnTo>
                    <a:pt x="126" y="141"/>
                  </a:lnTo>
                  <a:lnTo>
                    <a:pt x="124" y="147"/>
                  </a:lnTo>
                  <a:lnTo>
                    <a:pt x="118" y="154"/>
                  </a:lnTo>
                  <a:lnTo>
                    <a:pt x="115" y="154"/>
                  </a:lnTo>
                  <a:lnTo>
                    <a:pt x="108" y="147"/>
                  </a:lnTo>
                  <a:lnTo>
                    <a:pt x="103" y="151"/>
                  </a:lnTo>
                  <a:lnTo>
                    <a:pt x="101" y="154"/>
                  </a:lnTo>
                  <a:lnTo>
                    <a:pt x="99" y="160"/>
                  </a:lnTo>
                  <a:lnTo>
                    <a:pt x="94" y="157"/>
                  </a:lnTo>
                  <a:lnTo>
                    <a:pt x="92" y="170"/>
                  </a:lnTo>
                  <a:lnTo>
                    <a:pt x="88" y="175"/>
                  </a:lnTo>
                  <a:lnTo>
                    <a:pt x="83" y="175"/>
                  </a:lnTo>
                  <a:lnTo>
                    <a:pt x="71" y="183"/>
                  </a:lnTo>
                  <a:lnTo>
                    <a:pt x="55" y="200"/>
                  </a:lnTo>
                  <a:lnTo>
                    <a:pt x="50" y="202"/>
                  </a:lnTo>
                  <a:lnTo>
                    <a:pt x="38" y="202"/>
                  </a:lnTo>
                  <a:lnTo>
                    <a:pt x="25" y="210"/>
                  </a:lnTo>
                  <a:lnTo>
                    <a:pt x="20" y="215"/>
                  </a:lnTo>
                  <a:lnTo>
                    <a:pt x="18" y="221"/>
                  </a:lnTo>
                  <a:lnTo>
                    <a:pt x="18" y="229"/>
                  </a:lnTo>
                  <a:lnTo>
                    <a:pt x="13" y="235"/>
                  </a:lnTo>
                  <a:lnTo>
                    <a:pt x="0" y="238"/>
                  </a:lnTo>
                  <a:lnTo>
                    <a:pt x="0" y="262"/>
                  </a:lnTo>
                  <a:lnTo>
                    <a:pt x="90" y="248"/>
                  </a:lnTo>
                  <a:lnTo>
                    <a:pt x="110" y="238"/>
                  </a:lnTo>
                  <a:lnTo>
                    <a:pt x="116" y="238"/>
                  </a:lnTo>
                  <a:lnTo>
                    <a:pt x="125" y="229"/>
                  </a:lnTo>
                  <a:lnTo>
                    <a:pt x="136" y="225"/>
                  </a:lnTo>
                  <a:lnTo>
                    <a:pt x="143" y="223"/>
                  </a:lnTo>
                  <a:lnTo>
                    <a:pt x="148" y="220"/>
                  </a:lnTo>
                  <a:lnTo>
                    <a:pt x="214" y="212"/>
                  </a:lnTo>
                  <a:lnTo>
                    <a:pt x="240" y="211"/>
                  </a:lnTo>
                  <a:lnTo>
                    <a:pt x="245" y="217"/>
                  </a:lnTo>
                  <a:lnTo>
                    <a:pt x="250" y="215"/>
                  </a:lnTo>
                  <a:lnTo>
                    <a:pt x="260" y="224"/>
                  </a:lnTo>
                  <a:lnTo>
                    <a:pt x="263" y="230"/>
                  </a:lnTo>
                  <a:lnTo>
                    <a:pt x="263" y="235"/>
                  </a:lnTo>
                  <a:lnTo>
                    <a:pt x="265" y="238"/>
                  </a:lnTo>
                  <a:lnTo>
                    <a:pt x="347" y="224"/>
                  </a:lnTo>
                  <a:lnTo>
                    <a:pt x="441" y="292"/>
                  </a:lnTo>
                  <a:lnTo>
                    <a:pt x="444" y="293"/>
                  </a:lnTo>
                  <a:lnTo>
                    <a:pt x="446" y="293"/>
                  </a:lnTo>
                  <a:lnTo>
                    <a:pt x="459" y="288"/>
                  </a:lnTo>
                  <a:lnTo>
                    <a:pt x="471" y="285"/>
                  </a:lnTo>
                  <a:lnTo>
                    <a:pt x="481" y="285"/>
                  </a:lnTo>
                  <a:lnTo>
                    <a:pt x="486" y="281"/>
                  </a:lnTo>
                  <a:lnTo>
                    <a:pt x="487" y="269"/>
                  </a:lnTo>
                  <a:lnTo>
                    <a:pt x="483" y="257"/>
                  </a:lnTo>
                  <a:lnTo>
                    <a:pt x="485" y="257"/>
                  </a:lnTo>
                  <a:lnTo>
                    <a:pt x="487" y="262"/>
                  </a:lnTo>
                  <a:lnTo>
                    <a:pt x="491" y="277"/>
                  </a:lnTo>
                  <a:lnTo>
                    <a:pt x="491" y="260"/>
                  </a:lnTo>
                  <a:lnTo>
                    <a:pt x="492" y="253"/>
                  </a:lnTo>
                  <a:lnTo>
                    <a:pt x="497" y="242"/>
                  </a:lnTo>
                  <a:lnTo>
                    <a:pt x="506" y="229"/>
                  </a:lnTo>
                  <a:lnTo>
                    <a:pt x="518" y="219"/>
                  </a:lnTo>
                  <a:lnTo>
                    <a:pt x="515" y="212"/>
                  </a:lnTo>
                  <a:lnTo>
                    <a:pt x="518" y="207"/>
                  </a:lnTo>
                  <a:lnTo>
                    <a:pt x="515" y="203"/>
                  </a:lnTo>
                  <a:lnTo>
                    <a:pt x="522" y="206"/>
                  </a:lnTo>
                  <a:lnTo>
                    <a:pt x="518" y="211"/>
                  </a:lnTo>
                  <a:lnTo>
                    <a:pt x="523" y="214"/>
                  </a:lnTo>
                  <a:lnTo>
                    <a:pt x="526" y="212"/>
                  </a:lnTo>
                  <a:lnTo>
                    <a:pt x="529" y="207"/>
                  </a:lnTo>
                  <a:lnTo>
                    <a:pt x="534" y="196"/>
                  </a:lnTo>
                  <a:lnTo>
                    <a:pt x="541" y="197"/>
                  </a:lnTo>
                  <a:lnTo>
                    <a:pt x="555" y="191"/>
                  </a:lnTo>
                  <a:lnTo>
                    <a:pt x="561" y="191"/>
                  </a:lnTo>
                  <a:lnTo>
                    <a:pt x="561" y="187"/>
                  </a:lnTo>
                  <a:lnTo>
                    <a:pt x="566" y="182"/>
                  </a:lnTo>
                  <a:lnTo>
                    <a:pt x="569" y="188"/>
                  </a:lnTo>
                  <a:lnTo>
                    <a:pt x="571" y="182"/>
                  </a:lnTo>
                  <a:lnTo>
                    <a:pt x="578" y="185"/>
                  </a:lnTo>
                  <a:lnTo>
                    <a:pt x="579" y="185"/>
                  </a:lnTo>
                  <a:lnTo>
                    <a:pt x="584" y="174"/>
                  </a:lnTo>
                  <a:lnTo>
                    <a:pt x="589" y="168"/>
                  </a:lnTo>
                  <a:lnTo>
                    <a:pt x="592" y="161"/>
                  </a:lnTo>
                  <a:lnTo>
                    <a:pt x="589" y="157"/>
                  </a:lnTo>
                  <a:lnTo>
                    <a:pt x="588" y="157"/>
                  </a:lnTo>
                  <a:lnTo>
                    <a:pt x="584" y="164"/>
                  </a:lnTo>
                  <a:lnTo>
                    <a:pt x="579" y="165"/>
                  </a:lnTo>
                  <a:lnTo>
                    <a:pt x="580" y="160"/>
                  </a:lnTo>
                  <a:lnTo>
                    <a:pt x="578" y="154"/>
                  </a:lnTo>
                  <a:lnTo>
                    <a:pt x="577" y="160"/>
                  </a:lnTo>
                  <a:lnTo>
                    <a:pt x="577" y="160"/>
                  </a:lnTo>
                  <a:lnTo>
                    <a:pt x="573" y="161"/>
                  </a:lnTo>
                  <a:lnTo>
                    <a:pt x="574" y="166"/>
                  </a:lnTo>
                  <a:lnTo>
                    <a:pt x="568" y="164"/>
                  </a:lnTo>
                  <a:lnTo>
                    <a:pt x="556" y="171"/>
                  </a:lnTo>
                  <a:lnTo>
                    <a:pt x="545" y="170"/>
                  </a:lnTo>
                  <a:lnTo>
                    <a:pt x="534" y="161"/>
                  </a:lnTo>
                  <a:lnTo>
                    <a:pt x="531" y="156"/>
                  </a:lnTo>
                  <a:lnTo>
                    <a:pt x="536" y="159"/>
                  </a:lnTo>
                  <a:lnTo>
                    <a:pt x="542" y="161"/>
                  </a:lnTo>
                  <a:lnTo>
                    <a:pt x="549" y="166"/>
                  </a:lnTo>
                  <a:lnTo>
                    <a:pt x="555" y="166"/>
                  </a:lnTo>
                  <a:lnTo>
                    <a:pt x="559" y="164"/>
                  </a:lnTo>
                  <a:lnTo>
                    <a:pt x="568" y="152"/>
                  </a:lnTo>
                  <a:lnTo>
                    <a:pt x="568" y="147"/>
                  </a:lnTo>
                  <a:lnTo>
                    <a:pt x="563" y="148"/>
                  </a:lnTo>
                  <a:lnTo>
                    <a:pt x="564" y="143"/>
                  </a:lnTo>
                  <a:lnTo>
                    <a:pt x="570" y="142"/>
                  </a:lnTo>
                  <a:lnTo>
                    <a:pt x="573" y="137"/>
                  </a:lnTo>
                  <a:lnTo>
                    <a:pt x="560" y="132"/>
                  </a:lnTo>
                  <a:lnTo>
                    <a:pt x="554" y="132"/>
                  </a:lnTo>
                  <a:lnTo>
                    <a:pt x="528" y="125"/>
                  </a:lnTo>
                  <a:lnTo>
                    <a:pt x="527" y="123"/>
                  </a:lnTo>
                  <a:lnTo>
                    <a:pt x="527" y="122"/>
                  </a:lnTo>
                  <a:lnTo>
                    <a:pt x="540" y="125"/>
                  </a:lnTo>
                  <a:lnTo>
                    <a:pt x="551" y="125"/>
                  </a:lnTo>
                  <a:lnTo>
                    <a:pt x="556" y="123"/>
                  </a:lnTo>
                  <a:lnTo>
                    <a:pt x="560" y="124"/>
                  </a:lnTo>
                  <a:lnTo>
                    <a:pt x="557" y="119"/>
                  </a:lnTo>
                  <a:lnTo>
                    <a:pt x="557" y="113"/>
                  </a:lnTo>
                  <a:lnTo>
                    <a:pt x="563" y="113"/>
                  </a:lnTo>
                  <a:lnTo>
                    <a:pt x="560" y="117"/>
                  </a:lnTo>
                  <a:lnTo>
                    <a:pt x="565" y="122"/>
                  </a:lnTo>
                  <a:lnTo>
                    <a:pt x="571" y="123"/>
                  </a:lnTo>
                  <a:lnTo>
                    <a:pt x="573" y="117"/>
                  </a:lnTo>
                  <a:lnTo>
                    <a:pt x="575" y="123"/>
                  </a:lnTo>
                  <a:lnTo>
                    <a:pt x="582" y="124"/>
                  </a:lnTo>
                  <a:lnTo>
                    <a:pt x="594" y="124"/>
                  </a:lnTo>
                  <a:lnTo>
                    <a:pt x="600" y="119"/>
                  </a:lnTo>
                  <a:lnTo>
                    <a:pt x="607" y="101"/>
                  </a:lnTo>
                  <a:lnTo>
                    <a:pt x="607" y="95"/>
                  </a:lnTo>
                  <a:lnTo>
                    <a:pt x="614" y="96"/>
                  </a:lnTo>
                  <a:lnTo>
                    <a:pt x="619" y="91"/>
                  </a:lnTo>
                  <a:close/>
                  <a:moveTo>
                    <a:pt x="586" y="17"/>
                  </a:moveTo>
                  <a:lnTo>
                    <a:pt x="588" y="12"/>
                  </a:lnTo>
                  <a:lnTo>
                    <a:pt x="583" y="12"/>
                  </a:lnTo>
                  <a:lnTo>
                    <a:pt x="580" y="13"/>
                  </a:lnTo>
                  <a:lnTo>
                    <a:pt x="586" y="17"/>
                  </a:lnTo>
                  <a:close/>
                  <a:moveTo>
                    <a:pt x="580" y="0"/>
                  </a:moveTo>
                  <a:lnTo>
                    <a:pt x="582" y="5"/>
                  </a:lnTo>
                  <a:lnTo>
                    <a:pt x="583" y="12"/>
                  </a:lnTo>
                  <a:lnTo>
                    <a:pt x="589" y="11"/>
                  </a:lnTo>
                  <a:lnTo>
                    <a:pt x="587" y="4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B9A985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grpSp>
          <p:nvGrpSpPr>
            <p:cNvPr id="59" name="Group 58"/>
            <p:cNvGrpSpPr>
              <a:grpSpLocks/>
            </p:cNvGrpSpPr>
            <p:nvPr/>
          </p:nvGrpSpPr>
          <p:grpSpPr bwMode="auto">
            <a:xfrm>
              <a:off x="3513171" y="2377856"/>
              <a:ext cx="895106" cy="761560"/>
              <a:chOff x="3523578" y="2415600"/>
              <a:chExt cx="677" cy="576"/>
            </a:xfrm>
            <a:grpFill/>
          </p:grpSpPr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3523795" y="2415730"/>
                <a:ext cx="30" cy="20"/>
              </a:xfrm>
              <a:custGeom>
                <a:avLst/>
                <a:gdLst>
                  <a:gd name="T0" fmla="*/ 23 w 30"/>
                  <a:gd name="T1" fmla="*/ 8 h 20"/>
                  <a:gd name="T2" fmla="*/ 18 w 30"/>
                  <a:gd name="T3" fmla="*/ 11 h 20"/>
                  <a:gd name="T4" fmla="*/ 12 w 30"/>
                  <a:gd name="T5" fmla="*/ 15 h 20"/>
                  <a:gd name="T6" fmla="*/ 5 w 30"/>
                  <a:gd name="T7" fmla="*/ 18 h 20"/>
                  <a:gd name="T8" fmla="*/ 0 w 30"/>
                  <a:gd name="T9" fmla="*/ 17 h 20"/>
                  <a:gd name="T10" fmla="*/ 4 w 30"/>
                  <a:gd name="T11" fmla="*/ 20 h 20"/>
                  <a:gd name="T12" fmla="*/ 10 w 30"/>
                  <a:gd name="T13" fmla="*/ 17 h 20"/>
                  <a:gd name="T14" fmla="*/ 13 w 30"/>
                  <a:gd name="T15" fmla="*/ 15 h 20"/>
                  <a:gd name="T16" fmla="*/ 25 w 30"/>
                  <a:gd name="T17" fmla="*/ 7 h 20"/>
                  <a:gd name="T18" fmla="*/ 30 w 30"/>
                  <a:gd name="T19" fmla="*/ 0 h 20"/>
                  <a:gd name="T20" fmla="*/ 23 w 30"/>
                  <a:gd name="T21" fmla="*/ 5 h 20"/>
                  <a:gd name="T22" fmla="*/ 23 w 30"/>
                  <a:gd name="T23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0">
                    <a:moveTo>
                      <a:pt x="23" y="8"/>
                    </a:moveTo>
                    <a:lnTo>
                      <a:pt x="18" y="11"/>
                    </a:lnTo>
                    <a:lnTo>
                      <a:pt x="12" y="15"/>
                    </a:lnTo>
                    <a:lnTo>
                      <a:pt x="5" y="18"/>
                    </a:lnTo>
                    <a:lnTo>
                      <a:pt x="0" y="17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3" y="15"/>
                    </a:lnTo>
                    <a:lnTo>
                      <a:pt x="25" y="7"/>
                    </a:lnTo>
                    <a:lnTo>
                      <a:pt x="30" y="0"/>
                    </a:lnTo>
                    <a:lnTo>
                      <a:pt x="23" y="5"/>
                    </a:lnTo>
                    <a:lnTo>
                      <a:pt x="23" y="8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3524072" y="2416001"/>
                <a:ext cx="13" cy="6"/>
              </a:xfrm>
              <a:custGeom>
                <a:avLst/>
                <a:gdLst>
                  <a:gd name="T0" fmla="*/ 1 w 13"/>
                  <a:gd name="T1" fmla="*/ 0 h 6"/>
                  <a:gd name="T2" fmla="*/ 0 w 13"/>
                  <a:gd name="T3" fmla="*/ 0 h 6"/>
                  <a:gd name="T4" fmla="*/ 4 w 13"/>
                  <a:gd name="T5" fmla="*/ 6 h 6"/>
                  <a:gd name="T6" fmla="*/ 8 w 13"/>
                  <a:gd name="T7" fmla="*/ 6 h 6"/>
                  <a:gd name="T8" fmla="*/ 13 w 13"/>
                  <a:gd name="T9" fmla="*/ 4 h 6"/>
                  <a:gd name="T10" fmla="*/ 8 w 13"/>
                  <a:gd name="T11" fmla="*/ 5 h 6"/>
                  <a:gd name="T12" fmla="*/ 1 w 13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6">
                    <a:moveTo>
                      <a:pt x="1" y="0"/>
                    </a:moveTo>
                    <a:lnTo>
                      <a:pt x="0" y="0"/>
                    </a:lnTo>
                    <a:lnTo>
                      <a:pt x="4" y="6"/>
                    </a:lnTo>
                    <a:lnTo>
                      <a:pt x="8" y="6"/>
                    </a:lnTo>
                    <a:lnTo>
                      <a:pt x="13" y="4"/>
                    </a:lnTo>
                    <a:lnTo>
                      <a:pt x="8" y="5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3524133" y="2416174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0 h 2"/>
                  <a:gd name="T4" fmla="*/ 0 w 7"/>
                  <a:gd name="T5" fmla="*/ 1 h 2"/>
                  <a:gd name="T6" fmla="*/ 0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7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3524156" y="2416159"/>
                <a:ext cx="4" cy="3"/>
              </a:xfrm>
              <a:custGeom>
                <a:avLst/>
                <a:gdLst>
                  <a:gd name="T0" fmla="*/ 3 w 4"/>
                  <a:gd name="T1" fmla="*/ 3 h 3"/>
                  <a:gd name="T2" fmla="*/ 4 w 4"/>
                  <a:gd name="T3" fmla="*/ 3 h 3"/>
                  <a:gd name="T4" fmla="*/ 0 w 4"/>
                  <a:gd name="T5" fmla="*/ 0 h 3"/>
                  <a:gd name="T6" fmla="*/ 3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3524163" y="2416153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6 w 9"/>
                  <a:gd name="T3" fmla="*/ 8 h 8"/>
                  <a:gd name="T4" fmla="*/ 9 w 9"/>
                  <a:gd name="T5" fmla="*/ 8 h 8"/>
                  <a:gd name="T6" fmla="*/ 6 w 9"/>
                  <a:gd name="T7" fmla="*/ 4 h 8"/>
                  <a:gd name="T8" fmla="*/ 0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lnTo>
                      <a:pt x="6" y="8"/>
                    </a:lnTo>
                    <a:lnTo>
                      <a:pt x="9" y="8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3524198" y="2416144"/>
                <a:ext cx="7" cy="5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1 h 5"/>
                  <a:gd name="T4" fmla="*/ 7 w 7"/>
                  <a:gd name="T5" fmla="*/ 0 h 5"/>
                  <a:gd name="T6" fmla="*/ 5 w 7"/>
                  <a:gd name="T7" fmla="*/ 0 h 5"/>
                  <a:gd name="T8" fmla="*/ 0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3524219" y="241613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3524231" y="2416083"/>
                <a:ext cx="20" cy="40"/>
              </a:xfrm>
              <a:custGeom>
                <a:avLst/>
                <a:gdLst>
                  <a:gd name="T0" fmla="*/ 14 w 20"/>
                  <a:gd name="T1" fmla="*/ 11 h 40"/>
                  <a:gd name="T2" fmla="*/ 10 w 20"/>
                  <a:gd name="T3" fmla="*/ 22 h 40"/>
                  <a:gd name="T4" fmla="*/ 2 w 20"/>
                  <a:gd name="T5" fmla="*/ 34 h 40"/>
                  <a:gd name="T6" fmla="*/ 2 w 20"/>
                  <a:gd name="T7" fmla="*/ 35 h 40"/>
                  <a:gd name="T8" fmla="*/ 0 w 20"/>
                  <a:gd name="T9" fmla="*/ 40 h 40"/>
                  <a:gd name="T10" fmla="*/ 13 w 20"/>
                  <a:gd name="T11" fmla="*/ 22 h 40"/>
                  <a:gd name="T12" fmla="*/ 20 w 20"/>
                  <a:gd name="T13" fmla="*/ 0 h 40"/>
                  <a:gd name="T14" fmla="*/ 14 w 20"/>
                  <a:gd name="T15" fmla="*/ 5 h 40"/>
                  <a:gd name="T16" fmla="*/ 14 w 20"/>
                  <a:gd name="T17" fmla="*/ 1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0">
                    <a:moveTo>
                      <a:pt x="14" y="11"/>
                    </a:moveTo>
                    <a:lnTo>
                      <a:pt x="10" y="22"/>
                    </a:lnTo>
                    <a:lnTo>
                      <a:pt x="2" y="34"/>
                    </a:lnTo>
                    <a:lnTo>
                      <a:pt x="2" y="35"/>
                    </a:lnTo>
                    <a:lnTo>
                      <a:pt x="0" y="40"/>
                    </a:lnTo>
                    <a:lnTo>
                      <a:pt x="13" y="22"/>
                    </a:lnTo>
                    <a:lnTo>
                      <a:pt x="20" y="0"/>
                    </a:lnTo>
                    <a:lnTo>
                      <a:pt x="14" y="5"/>
                    </a:lnTo>
                    <a:lnTo>
                      <a:pt x="14" y="11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3524255" y="241606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3523578" y="2415600"/>
                <a:ext cx="677" cy="514"/>
              </a:xfrm>
              <a:custGeom>
                <a:avLst/>
                <a:gdLst>
                  <a:gd name="T0" fmla="*/ 673 w 677"/>
                  <a:gd name="T1" fmla="*/ 386 h 514"/>
                  <a:gd name="T2" fmla="*/ 651 w 677"/>
                  <a:gd name="T3" fmla="*/ 315 h 514"/>
                  <a:gd name="T4" fmla="*/ 637 w 677"/>
                  <a:gd name="T5" fmla="*/ 294 h 514"/>
                  <a:gd name="T6" fmla="*/ 576 w 677"/>
                  <a:gd name="T7" fmla="*/ 187 h 514"/>
                  <a:gd name="T8" fmla="*/ 585 w 677"/>
                  <a:gd name="T9" fmla="*/ 190 h 514"/>
                  <a:gd name="T10" fmla="*/ 601 w 677"/>
                  <a:gd name="T11" fmla="*/ 228 h 514"/>
                  <a:gd name="T12" fmla="*/ 599 w 677"/>
                  <a:gd name="T13" fmla="*/ 219 h 514"/>
                  <a:gd name="T14" fmla="*/ 584 w 677"/>
                  <a:gd name="T15" fmla="*/ 177 h 514"/>
                  <a:gd name="T16" fmla="*/ 511 w 677"/>
                  <a:gd name="T17" fmla="*/ 57 h 514"/>
                  <a:gd name="T18" fmla="*/ 491 w 677"/>
                  <a:gd name="T19" fmla="*/ 16 h 514"/>
                  <a:gd name="T20" fmla="*/ 482 w 677"/>
                  <a:gd name="T21" fmla="*/ 7 h 514"/>
                  <a:gd name="T22" fmla="*/ 447 w 677"/>
                  <a:gd name="T23" fmla="*/ 5 h 514"/>
                  <a:gd name="T24" fmla="*/ 451 w 677"/>
                  <a:gd name="T25" fmla="*/ 42 h 514"/>
                  <a:gd name="T26" fmla="*/ 222 w 677"/>
                  <a:gd name="T27" fmla="*/ 43 h 514"/>
                  <a:gd name="T28" fmla="*/ 7 w 677"/>
                  <a:gd name="T29" fmla="*/ 42 h 514"/>
                  <a:gd name="T30" fmla="*/ 20 w 677"/>
                  <a:gd name="T31" fmla="*/ 74 h 514"/>
                  <a:gd name="T32" fmla="*/ 27 w 677"/>
                  <a:gd name="T33" fmla="*/ 94 h 514"/>
                  <a:gd name="T34" fmla="*/ 33 w 677"/>
                  <a:gd name="T35" fmla="*/ 100 h 514"/>
                  <a:gd name="T36" fmla="*/ 44 w 677"/>
                  <a:gd name="T37" fmla="*/ 79 h 514"/>
                  <a:gd name="T38" fmla="*/ 59 w 677"/>
                  <a:gd name="T39" fmla="*/ 86 h 514"/>
                  <a:gd name="T40" fmla="*/ 69 w 677"/>
                  <a:gd name="T41" fmla="*/ 90 h 514"/>
                  <a:gd name="T42" fmla="*/ 106 w 677"/>
                  <a:gd name="T43" fmla="*/ 79 h 514"/>
                  <a:gd name="T44" fmla="*/ 115 w 677"/>
                  <a:gd name="T45" fmla="*/ 83 h 514"/>
                  <a:gd name="T46" fmla="*/ 108 w 677"/>
                  <a:gd name="T47" fmla="*/ 89 h 514"/>
                  <a:gd name="T48" fmla="*/ 152 w 677"/>
                  <a:gd name="T49" fmla="*/ 98 h 514"/>
                  <a:gd name="T50" fmla="*/ 169 w 677"/>
                  <a:gd name="T51" fmla="*/ 94 h 514"/>
                  <a:gd name="T52" fmla="*/ 179 w 677"/>
                  <a:gd name="T53" fmla="*/ 111 h 514"/>
                  <a:gd name="T54" fmla="*/ 170 w 677"/>
                  <a:gd name="T55" fmla="*/ 112 h 514"/>
                  <a:gd name="T56" fmla="*/ 188 w 677"/>
                  <a:gd name="T57" fmla="*/ 122 h 514"/>
                  <a:gd name="T58" fmla="*/ 190 w 677"/>
                  <a:gd name="T59" fmla="*/ 135 h 514"/>
                  <a:gd name="T60" fmla="*/ 204 w 677"/>
                  <a:gd name="T61" fmla="*/ 143 h 514"/>
                  <a:gd name="T62" fmla="*/ 231 w 677"/>
                  <a:gd name="T63" fmla="*/ 129 h 514"/>
                  <a:gd name="T64" fmla="*/ 266 w 677"/>
                  <a:gd name="T65" fmla="*/ 113 h 514"/>
                  <a:gd name="T66" fmla="*/ 269 w 677"/>
                  <a:gd name="T67" fmla="*/ 105 h 514"/>
                  <a:gd name="T68" fmla="*/ 299 w 677"/>
                  <a:gd name="T69" fmla="*/ 92 h 514"/>
                  <a:gd name="T70" fmla="*/ 351 w 677"/>
                  <a:gd name="T71" fmla="*/ 125 h 514"/>
                  <a:gd name="T72" fmla="*/ 383 w 677"/>
                  <a:gd name="T73" fmla="*/ 159 h 514"/>
                  <a:gd name="T74" fmla="*/ 413 w 677"/>
                  <a:gd name="T75" fmla="*/ 180 h 514"/>
                  <a:gd name="T76" fmla="*/ 428 w 677"/>
                  <a:gd name="T77" fmla="*/ 215 h 514"/>
                  <a:gd name="T78" fmla="*/ 424 w 677"/>
                  <a:gd name="T79" fmla="*/ 276 h 514"/>
                  <a:gd name="T80" fmla="*/ 437 w 677"/>
                  <a:gd name="T81" fmla="*/ 297 h 514"/>
                  <a:gd name="T82" fmla="*/ 437 w 677"/>
                  <a:gd name="T83" fmla="*/ 280 h 514"/>
                  <a:gd name="T84" fmla="*/ 447 w 677"/>
                  <a:gd name="T85" fmla="*/ 280 h 514"/>
                  <a:gd name="T86" fmla="*/ 447 w 677"/>
                  <a:gd name="T87" fmla="*/ 314 h 514"/>
                  <a:gd name="T88" fmla="*/ 451 w 677"/>
                  <a:gd name="T89" fmla="*/ 327 h 514"/>
                  <a:gd name="T90" fmla="*/ 480 w 677"/>
                  <a:gd name="T91" fmla="*/ 372 h 514"/>
                  <a:gd name="T92" fmla="*/ 489 w 677"/>
                  <a:gd name="T93" fmla="*/ 363 h 514"/>
                  <a:gd name="T94" fmla="*/ 504 w 677"/>
                  <a:gd name="T95" fmla="*/ 359 h 514"/>
                  <a:gd name="T96" fmla="*/ 506 w 677"/>
                  <a:gd name="T97" fmla="*/ 393 h 514"/>
                  <a:gd name="T98" fmla="*/ 525 w 677"/>
                  <a:gd name="T99" fmla="*/ 377 h 514"/>
                  <a:gd name="T100" fmla="*/ 520 w 677"/>
                  <a:gd name="T101" fmla="*/ 403 h 514"/>
                  <a:gd name="T102" fmla="*/ 541 w 677"/>
                  <a:gd name="T103" fmla="*/ 446 h 514"/>
                  <a:gd name="T104" fmla="*/ 575 w 677"/>
                  <a:gd name="T105" fmla="*/ 453 h 514"/>
                  <a:gd name="T106" fmla="*/ 602 w 677"/>
                  <a:gd name="T107" fmla="*/ 492 h 514"/>
                  <a:gd name="T108" fmla="*/ 608 w 677"/>
                  <a:gd name="T109" fmla="*/ 501 h 514"/>
                  <a:gd name="T110" fmla="*/ 619 w 677"/>
                  <a:gd name="T111" fmla="*/ 510 h 514"/>
                  <a:gd name="T112" fmla="*/ 649 w 677"/>
                  <a:gd name="T113" fmla="*/ 498 h 514"/>
                  <a:gd name="T114" fmla="*/ 663 w 677"/>
                  <a:gd name="T115" fmla="*/ 492 h 514"/>
                  <a:gd name="T116" fmla="*/ 666 w 677"/>
                  <a:gd name="T117" fmla="*/ 459 h 514"/>
                  <a:gd name="T118" fmla="*/ 675 w 677"/>
                  <a:gd name="T119" fmla="*/ 429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77" h="514">
                    <a:moveTo>
                      <a:pt x="677" y="431"/>
                    </a:moveTo>
                    <a:lnTo>
                      <a:pt x="676" y="423"/>
                    </a:lnTo>
                    <a:lnTo>
                      <a:pt x="675" y="411"/>
                    </a:lnTo>
                    <a:lnTo>
                      <a:pt x="675" y="393"/>
                    </a:lnTo>
                    <a:lnTo>
                      <a:pt x="673" y="386"/>
                    </a:lnTo>
                    <a:lnTo>
                      <a:pt x="672" y="359"/>
                    </a:lnTo>
                    <a:lnTo>
                      <a:pt x="666" y="336"/>
                    </a:lnTo>
                    <a:lnTo>
                      <a:pt x="663" y="334"/>
                    </a:lnTo>
                    <a:lnTo>
                      <a:pt x="662" y="327"/>
                    </a:lnTo>
                    <a:lnTo>
                      <a:pt x="651" y="315"/>
                    </a:lnTo>
                    <a:lnTo>
                      <a:pt x="646" y="312"/>
                    </a:lnTo>
                    <a:lnTo>
                      <a:pt x="643" y="314"/>
                    </a:lnTo>
                    <a:lnTo>
                      <a:pt x="645" y="311"/>
                    </a:lnTo>
                    <a:lnTo>
                      <a:pt x="645" y="305"/>
                    </a:lnTo>
                    <a:lnTo>
                      <a:pt x="637" y="294"/>
                    </a:lnTo>
                    <a:lnTo>
                      <a:pt x="628" y="273"/>
                    </a:lnTo>
                    <a:lnTo>
                      <a:pt x="604" y="239"/>
                    </a:lnTo>
                    <a:lnTo>
                      <a:pt x="586" y="211"/>
                    </a:lnTo>
                    <a:lnTo>
                      <a:pt x="584" y="206"/>
                    </a:lnTo>
                    <a:lnTo>
                      <a:pt x="576" y="187"/>
                    </a:lnTo>
                    <a:lnTo>
                      <a:pt x="572" y="176"/>
                    </a:lnTo>
                    <a:lnTo>
                      <a:pt x="575" y="176"/>
                    </a:lnTo>
                    <a:lnTo>
                      <a:pt x="580" y="178"/>
                    </a:lnTo>
                    <a:lnTo>
                      <a:pt x="578" y="185"/>
                    </a:lnTo>
                    <a:lnTo>
                      <a:pt x="585" y="190"/>
                    </a:lnTo>
                    <a:lnTo>
                      <a:pt x="590" y="187"/>
                    </a:lnTo>
                    <a:lnTo>
                      <a:pt x="595" y="191"/>
                    </a:lnTo>
                    <a:lnTo>
                      <a:pt x="597" y="198"/>
                    </a:lnTo>
                    <a:lnTo>
                      <a:pt x="595" y="211"/>
                    </a:lnTo>
                    <a:lnTo>
                      <a:pt x="601" y="228"/>
                    </a:lnTo>
                    <a:lnTo>
                      <a:pt x="612" y="247"/>
                    </a:lnTo>
                    <a:lnTo>
                      <a:pt x="619" y="254"/>
                    </a:lnTo>
                    <a:lnTo>
                      <a:pt x="606" y="236"/>
                    </a:lnTo>
                    <a:lnTo>
                      <a:pt x="603" y="230"/>
                    </a:lnTo>
                    <a:lnTo>
                      <a:pt x="599" y="219"/>
                    </a:lnTo>
                    <a:lnTo>
                      <a:pt x="598" y="207"/>
                    </a:lnTo>
                    <a:lnTo>
                      <a:pt x="602" y="202"/>
                    </a:lnTo>
                    <a:lnTo>
                      <a:pt x="599" y="195"/>
                    </a:lnTo>
                    <a:lnTo>
                      <a:pt x="595" y="189"/>
                    </a:lnTo>
                    <a:lnTo>
                      <a:pt x="584" y="177"/>
                    </a:lnTo>
                    <a:lnTo>
                      <a:pt x="550" y="134"/>
                    </a:lnTo>
                    <a:lnTo>
                      <a:pt x="532" y="103"/>
                    </a:lnTo>
                    <a:lnTo>
                      <a:pt x="522" y="85"/>
                    </a:lnTo>
                    <a:lnTo>
                      <a:pt x="513" y="63"/>
                    </a:lnTo>
                    <a:lnTo>
                      <a:pt x="511" y="57"/>
                    </a:lnTo>
                    <a:lnTo>
                      <a:pt x="504" y="44"/>
                    </a:lnTo>
                    <a:lnTo>
                      <a:pt x="503" y="34"/>
                    </a:lnTo>
                    <a:lnTo>
                      <a:pt x="500" y="27"/>
                    </a:lnTo>
                    <a:lnTo>
                      <a:pt x="494" y="22"/>
                    </a:lnTo>
                    <a:lnTo>
                      <a:pt x="491" y="16"/>
                    </a:lnTo>
                    <a:lnTo>
                      <a:pt x="494" y="20"/>
                    </a:lnTo>
                    <a:lnTo>
                      <a:pt x="495" y="8"/>
                    </a:lnTo>
                    <a:lnTo>
                      <a:pt x="489" y="5"/>
                    </a:lnTo>
                    <a:lnTo>
                      <a:pt x="486" y="5"/>
                    </a:lnTo>
                    <a:lnTo>
                      <a:pt x="482" y="7"/>
                    </a:lnTo>
                    <a:lnTo>
                      <a:pt x="477" y="5"/>
                    </a:lnTo>
                    <a:lnTo>
                      <a:pt x="461" y="3"/>
                    </a:lnTo>
                    <a:lnTo>
                      <a:pt x="455" y="0"/>
                    </a:lnTo>
                    <a:lnTo>
                      <a:pt x="451" y="5"/>
                    </a:lnTo>
                    <a:lnTo>
                      <a:pt x="447" y="5"/>
                    </a:lnTo>
                    <a:lnTo>
                      <a:pt x="446" y="11"/>
                    </a:lnTo>
                    <a:lnTo>
                      <a:pt x="446" y="17"/>
                    </a:lnTo>
                    <a:lnTo>
                      <a:pt x="450" y="22"/>
                    </a:lnTo>
                    <a:lnTo>
                      <a:pt x="451" y="29"/>
                    </a:lnTo>
                    <a:lnTo>
                      <a:pt x="451" y="42"/>
                    </a:lnTo>
                    <a:lnTo>
                      <a:pt x="444" y="46"/>
                    </a:lnTo>
                    <a:lnTo>
                      <a:pt x="439" y="44"/>
                    </a:lnTo>
                    <a:lnTo>
                      <a:pt x="434" y="33"/>
                    </a:lnTo>
                    <a:lnTo>
                      <a:pt x="428" y="29"/>
                    </a:lnTo>
                    <a:lnTo>
                      <a:pt x="222" y="43"/>
                    </a:lnTo>
                    <a:lnTo>
                      <a:pt x="217" y="38"/>
                    </a:lnTo>
                    <a:lnTo>
                      <a:pt x="216" y="31"/>
                    </a:lnTo>
                    <a:lnTo>
                      <a:pt x="208" y="18"/>
                    </a:lnTo>
                    <a:lnTo>
                      <a:pt x="82" y="34"/>
                    </a:lnTo>
                    <a:lnTo>
                      <a:pt x="7" y="42"/>
                    </a:lnTo>
                    <a:lnTo>
                      <a:pt x="2" y="46"/>
                    </a:lnTo>
                    <a:lnTo>
                      <a:pt x="0" y="53"/>
                    </a:lnTo>
                    <a:lnTo>
                      <a:pt x="9" y="65"/>
                    </a:lnTo>
                    <a:lnTo>
                      <a:pt x="15" y="68"/>
                    </a:lnTo>
                    <a:lnTo>
                      <a:pt x="20" y="74"/>
                    </a:lnTo>
                    <a:lnTo>
                      <a:pt x="18" y="83"/>
                    </a:lnTo>
                    <a:lnTo>
                      <a:pt x="19" y="86"/>
                    </a:lnTo>
                    <a:lnTo>
                      <a:pt x="20" y="89"/>
                    </a:lnTo>
                    <a:lnTo>
                      <a:pt x="26" y="91"/>
                    </a:lnTo>
                    <a:lnTo>
                      <a:pt x="27" y="94"/>
                    </a:lnTo>
                    <a:lnTo>
                      <a:pt x="20" y="99"/>
                    </a:lnTo>
                    <a:lnTo>
                      <a:pt x="18" y="105"/>
                    </a:lnTo>
                    <a:lnTo>
                      <a:pt x="22" y="105"/>
                    </a:lnTo>
                    <a:lnTo>
                      <a:pt x="28" y="103"/>
                    </a:lnTo>
                    <a:lnTo>
                      <a:pt x="33" y="100"/>
                    </a:lnTo>
                    <a:lnTo>
                      <a:pt x="39" y="92"/>
                    </a:lnTo>
                    <a:lnTo>
                      <a:pt x="41" y="86"/>
                    </a:lnTo>
                    <a:lnTo>
                      <a:pt x="40" y="83"/>
                    </a:lnTo>
                    <a:lnTo>
                      <a:pt x="40" y="83"/>
                    </a:lnTo>
                    <a:lnTo>
                      <a:pt x="44" y="79"/>
                    </a:lnTo>
                    <a:lnTo>
                      <a:pt x="46" y="87"/>
                    </a:lnTo>
                    <a:lnTo>
                      <a:pt x="50" y="82"/>
                    </a:lnTo>
                    <a:lnTo>
                      <a:pt x="52" y="74"/>
                    </a:lnTo>
                    <a:lnTo>
                      <a:pt x="53" y="81"/>
                    </a:lnTo>
                    <a:lnTo>
                      <a:pt x="59" y="86"/>
                    </a:lnTo>
                    <a:lnTo>
                      <a:pt x="56" y="92"/>
                    </a:lnTo>
                    <a:lnTo>
                      <a:pt x="45" y="94"/>
                    </a:lnTo>
                    <a:lnTo>
                      <a:pt x="44" y="95"/>
                    </a:lnTo>
                    <a:lnTo>
                      <a:pt x="50" y="95"/>
                    </a:lnTo>
                    <a:lnTo>
                      <a:pt x="69" y="90"/>
                    </a:lnTo>
                    <a:lnTo>
                      <a:pt x="84" y="89"/>
                    </a:lnTo>
                    <a:lnTo>
                      <a:pt x="87" y="89"/>
                    </a:lnTo>
                    <a:lnTo>
                      <a:pt x="100" y="77"/>
                    </a:lnTo>
                    <a:lnTo>
                      <a:pt x="101" y="82"/>
                    </a:lnTo>
                    <a:lnTo>
                      <a:pt x="106" y="79"/>
                    </a:lnTo>
                    <a:lnTo>
                      <a:pt x="113" y="78"/>
                    </a:lnTo>
                    <a:lnTo>
                      <a:pt x="123" y="82"/>
                    </a:lnTo>
                    <a:lnTo>
                      <a:pt x="127" y="87"/>
                    </a:lnTo>
                    <a:lnTo>
                      <a:pt x="122" y="86"/>
                    </a:lnTo>
                    <a:lnTo>
                      <a:pt x="115" y="83"/>
                    </a:lnTo>
                    <a:lnTo>
                      <a:pt x="109" y="85"/>
                    </a:lnTo>
                    <a:lnTo>
                      <a:pt x="108" y="89"/>
                    </a:lnTo>
                    <a:lnTo>
                      <a:pt x="96" y="87"/>
                    </a:lnTo>
                    <a:lnTo>
                      <a:pt x="101" y="89"/>
                    </a:lnTo>
                    <a:lnTo>
                      <a:pt x="108" y="89"/>
                    </a:lnTo>
                    <a:lnTo>
                      <a:pt x="132" y="94"/>
                    </a:lnTo>
                    <a:lnTo>
                      <a:pt x="147" y="99"/>
                    </a:lnTo>
                    <a:lnTo>
                      <a:pt x="158" y="107"/>
                    </a:lnTo>
                    <a:lnTo>
                      <a:pt x="158" y="100"/>
                    </a:lnTo>
                    <a:lnTo>
                      <a:pt x="152" y="98"/>
                    </a:lnTo>
                    <a:lnTo>
                      <a:pt x="149" y="92"/>
                    </a:lnTo>
                    <a:lnTo>
                      <a:pt x="154" y="91"/>
                    </a:lnTo>
                    <a:lnTo>
                      <a:pt x="161" y="94"/>
                    </a:lnTo>
                    <a:lnTo>
                      <a:pt x="170" y="87"/>
                    </a:lnTo>
                    <a:lnTo>
                      <a:pt x="169" y="94"/>
                    </a:lnTo>
                    <a:lnTo>
                      <a:pt x="163" y="95"/>
                    </a:lnTo>
                    <a:lnTo>
                      <a:pt x="161" y="100"/>
                    </a:lnTo>
                    <a:lnTo>
                      <a:pt x="170" y="105"/>
                    </a:lnTo>
                    <a:lnTo>
                      <a:pt x="176" y="104"/>
                    </a:lnTo>
                    <a:lnTo>
                      <a:pt x="179" y="111"/>
                    </a:lnTo>
                    <a:lnTo>
                      <a:pt x="186" y="111"/>
                    </a:lnTo>
                    <a:lnTo>
                      <a:pt x="183" y="115"/>
                    </a:lnTo>
                    <a:lnTo>
                      <a:pt x="176" y="111"/>
                    </a:lnTo>
                    <a:lnTo>
                      <a:pt x="163" y="105"/>
                    </a:lnTo>
                    <a:lnTo>
                      <a:pt x="170" y="112"/>
                    </a:lnTo>
                    <a:lnTo>
                      <a:pt x="175" y="115"/>
                    </a:lnTo>
                    <a:lnTo>
                      <a:pt x="178" y="117"/>
                    </a:lnTo>
                    <a:lnTo>
                      <a:pt x="175" y="117"/>
                    </a:lnTo>
                    <a:lnTo>
                      <a:pt x="182" y="120"/>
                    </a:lnTo>
                    <a:lnTo>
                      <a:pt x="188" y="122"/>
                    </a:lnTo>
                    <a:lnTo>
                      <a:pt x="193" y="128"/>
                    </a:lnTo>
                    <a:lnTo>
                      <a:pt x="197" y="134"/>
                    </a:lnTo>
                    <a:lnTo>
                      <a:pt x="199" y="139"/>
                    </a:lnTo>
                    <a:lnTo>
                      <a:pt x="192" y="142"/>
                    </a:lnTo>
                    <a:lnTo>
                      <a:pt x="190" y="135"/>
                    </a:lnTo>
                    <a:lnTo>
                      <a:pt x="190" y="129"/>
                    </a:lnTo>
                    <a:lnTo>
                      <a:pt x="190" y="135"/>
                    </a:lnTo>
                    <a:lnTo>
                      <a:pt x="191" y="142"/>
                    </a:lnTo>
                    <a:lnTo>
                      <a:pt x="197" y="145"/>
                    </a:lnTo>
                    <a:lnTo>
                      <a:pt x="204" y="143"/>
                    </a:lnTo>
                    <a:lnTo>
                      <a:pt x="205" y="142"/>
                    </a:lnTo>
                    <a:lnTo>
                      <a:pt x="218" y="138"/>
                    </a:lnTo>
                    <a:lnTo>
                      <a:pt x="223" y="138"/>
                    </a:lnTo>
                    <a:lnTo>
                      <a:pt x="225" y="134"/>
                    </a:lnTo>
                    <a:lnTo>
                      <a:pt x="231" y="129"/>
                    </a:lnTo>
                    <a:lnTo>
                      <a:pt x="232" y="133"/>
                    </a:lnTo>
                    <a:lnTo>
                      <a:pt x="238" y="132"/>
                    </a:lnTo>
                    <a:lnTo>
                      <a:pt x="256" y="117"/>
                    </a:lnTo>
                    <a:lnTo>
                      <a:pt x="262" y="115"/>
                    </a:lnTo>
                    <a:lnTo>
                      <a:pt x="266" y="113"/>
                    </a:lnTo>
                    <a:lnTo>
                      <a:pt x="273" y="115"/>
                    </a:lnTo>
                    <a:lnTo>
                      <a:pt x="270" y="109"/>
                    </a:lnTo>
                    <a:lnTo>
                      <a:pt x="262" y="105"/>
                    </a:lnTo>
                    <a:lnTo>
                      <a:pt x="271" y="108"/>
                    </a:lnTo>
                    <a:lnTo>
                      <a:pt x="269" y="105"/>
                    </a:lnTo>
                    <a:lnTo>
                      <a:pt x="271" y="99"/>
                    </a:lnTo>
                    <a:lnTo>
                      <a:pt x="277" y="95"/>
                    </a:lnTo>
                    <a:lnTo>
                      <a:pt x="288" y="94"/>
                    </a:lnTo>
                    <a:lnTo>
                      <a:pt x="295" y="92"/>
                    </a:lnTo>
                    <a:lnTo>
                      <a:pt x="299" y="92"/>
                    </a:lnTo>
                    <a:lnTo>
                      <a:pt x="312" y="99"/>
                    </a:lnTo>
                    <a:lnTo>
                      <a:pt x="317" y="100"/>
                    </a:lnTo>
                    <a:lnTo>
                      <a:pt x="330" y="108"/>
                    </a:lnTo>
                    <a:lnTo>
                      <a:pt x="338" y="120"/>
                    </a:lnTo>
                    <a:lnTo>
                      <a:pt x="351" y="125"/>
                    </a:lnTo>
                    <a:lnTo>
                      <a:pt x="353" y="132"/>
                    </a:lnTo>
                    <a:lnTo>
                      <a:pt x="355" y="138"/>
                    </a:lnTo>
                    <a:lnTo>
                      <a:pt x="372" y="150"/>
                    </a:lnTo>
                    <a:lnTo>
                      <a:pt x="377" y="156"/>
                    </a:lnTo>
                    <a:lnTo>
                      <a:pt x="383" y="159"/>
                    </a:lnTo>
                    <a:lnTo>
                      <a:pt x="386" y="164"/>
                    </a:lnTo>
                    <a:lnTo>
                      <a:pt x="392" y="165"/>
                    </a:lnTo>
                    <a:lnTo>
                      <a:pt x="404" y="165"/>
                    </a:lnTo>
                    <a:lnTo>
                      <a:pt x="413" y="173"/>
                    </a:lnTo>
                    <a:lnTo>
                      <a:pt x="413" y="180"/>
                    </a:lnTo>
                    <a:lnTo>
                      <a:pt x="418" y="185"/>
                    </a:lnTo>
                    <a:lnTo>
                      <a:pt x="425" y="187"/>
                    </a:lnTo>
                    <a:lnTo>
                      <a:pt x="425" y="194"/>
                    </a:lnTo>
                    <a:lnTo>
                      <a:pt x="426" y="197"/>
                    </a:lnTo>
                    <a:lnTo>
                      <a:pt x="428" y="215"/>
                    </a:lnTo>
                    <a:lnTo>
                      <a:pt x="429" y="221"/>
                    </a:lnTo>
                    <a:lnTo>
                      <a:pt x="429" y="228"/>
                    </a:lnTo>
                    <a:lnTo>
                      <a:pt x="422" y="258"/>
                    </a:lnTo>
                    <a:lnTo>
                      <a:pt x="424" y="263"/>
                    </a:lnTo>
                    <a:lnTo>
                      <a:pt x="424" y="276"/>
                    </a:lnTo>
                    <a:lnTo>
                      <a:pt x="421" y="285"/>
                    </a:lnTo>
                    <a:lnTo>
                      <a:pt x="425" y="292"/>
                    </a:lnTo>
                    <a:lnTo>
                      <a:pt x="431" y="298"/>
                    </a:lnTo>
                    <a:lnTo>
                      <a:pt x="425" y="289"/>
                    </a:lnTo>
                    <a:lnTo>
                      <a:pt x="437" y="297"/>
                    </a:lnTo>
                    <a:lnTo>
                      <a:pt x="437" y="299"/>
                    </a:lnTo>
                    <a:lnTo>
                      <a:pt x="441" y="293"/>
                    </a:lnTo>
                    <a:lnTo>
                      <a:pt x="444" y="281"/>
                    </a:lnTo>
                    <a:lnTo>
                      <a:pt x="438" y="281"/>
                    </a:lnTo>
                    <a:lnTo>
                      <a:pt x="437" y="280"/>
                    </a:lnTo>
                    <a:lnTo>
                      <a:pt x="437" y="273"/>
                    </a:lnTo>
                    <a:lnTo>
                      <a:pt x="433" y="269"/>
                    </a:lnTo>
                    <a:lnTo>
                      <a:pt x="433" y="268"/>
                    </a:lnTo>
                    <a:lnTo>
                      <a:pt x="446" y="275"/>
                    </a:lnTo>
                    <a:lnTo>
                      <a:pt x="447" y="280"/>
                    </a:lnTo>
                    <a:lnTo>
                      <a:pt x="452" y="275"/>
                    </a:lnTo>
                    <a:lnTo>
                      <a:pt x="457" y="280"/>
                    </a:lnTo>
                    <a:lnTo>
                      <a:pt x="459" y="285"/>
                    </a:lnTo>
                    <a:lnTo>
                      <a:pt x="448" y="303"/>
                    </a:lnTo>
                    <a:lnTo>
                      <a:pt x="447" y="314"/>
                    </a:lnTo>
                    <a:lnTo>
                      <a:pt x="441" y="315"/>
                    </a:lnTo>
                    <a:lnTo>
                      <a:pt x="441" y="320"/>
                    </a:lnTo>
                    <a:lnTo>
                      <a:pt x="435" y="315"/>
                    </a:lnTo>
                    <a:lnTo>
                      <a:pt x="439" y="320"/>
                    </a:lnTo>
                    <a:lnTo>
                      <a:pt x="451" y="327"/>
                    </a:lnTo>
                    <a:lnTo>
                      <a:pt x="455" y="332"/>
                    </a:lnTo>
                    <a:lnTo>
                      <a:pt x="454" y="334"/>
                    </a:lnTo>
                    <a:lnTo>
                      <a:pt x="467" y="357"/>
                    </a:lnTo>
                    <a:lnTo>
                      <a:pt x="470" y="362"/>
                    </a:lnTo>
                    <a:lnTo>
                      <a:pt x="480" y="372"/>
                    </a:lnTo>
                    <a:lnTo>
                      <a:pt x="486" y="373"/>
                    </a:lnTo>
                    <a:lnTo>
                      <a:pt x="491" y="373"/>
                    </a:lnTo>
                    <a:lnTo>
                      <a:pt x="494" y="375"/>
                    </a:lnTo>
                    <a:lnTo>
                      <a:pt x="493" y="368"/>
                    </a:lnTo>
                    <a:lnTo>
                      <a:pt x="489" y="363"/>
                    </a:lnTo>
                    <a:lnTo>
                      <a:pt x="482" y="359"/>
                    </a:lnTo>
                    <a:lnTo>
                      <a:pt x="489" y="359"/>
                    </a:lnTo>
                    <a:lnTo>
                      <a:pt x="493" y="363"/>
                    </a:lnTo>
                    <a:lnTo>
                      <a:pt x="503" y="358"/>
                    </a:lnTo>
                    <a:lnTo>
                      <a:pt x="504" y="359"/>
                    </a:lnTo>
                    <a:lnTo>
                      <a:pt x="498" y="363"/>
                    </a:lnTo>
                    <a:lnTo>
                      <a:pt x="502" y="368"/>
                    </a:lnTo>
                    <a:lnTo>
                      <a:pt x="502" y="381"/>
                    </a:lnTo>
                    <a:lnTo>
                      <a:pt x="503" y="386"/>
                    </a:lnTo>
                    <a:lnTo>
                      <a:pt x="506" y="393"/>
                    </a:lnTo>
                    <a:lnTo>
                      <a:pt x="504" y="397"/>
                    </a:lnTo>
                    <a:lnTo>
                      <a:pt x="511" y="397"/>
                    </a:lnTo>
                    <a:lnTo>
                      <a:pt x="516" y="390"/>
                    </a:lnTo>
                    <a:lnTo>
                      <a:pt x="517" y="384"/>
                    </a:lnTo>
                    <a:lnTo>
                      <a:pt x="525" y="377"/>
                    </a:lnTo>
                    <a:lnTo>
                      <a:pt x="519" y="386"/>
                    </a:lnTo>
                    <a:lnTo>
                      <a:pt x="519" y="393"/>
                    </a:lnTo>
                    <a:lnTo>
                      <a:pt x="513" y="398"/>
                    </a:lnTo>
                    <a:lnTo>
                      <a:pt x="513" y="402"/>
                    </a:lnTo>
                    <a:lnTo>
                      <a:pt x="520" y="403"/>
                    </a:lnTo>
                    <a:lnTo>
                      <a:pt x="525" y="409"/>
                    </a:lnTo>
                    <a:lnTo>
                      <a:pt x="532" y="432"/>
                    </a:lnTo>
                    <a:lnTo>
                      <a:pt x="542" y="444"/>
                    </a:lnTo>
                    <a:lnTo>
                      <a:pt x="546" y="444"/>
                    </a:lnTo>
                    <a:lnTo>
                      <a:pt x="541" y="446"/>
                    </a:lnTo>
                    <a:lnTo>
                      <a:pt x="546" y="449"/>
                    </a:lnTo>
                    <a:lnTo>
                      <a:pt x="552" y="448"/>
                    </a:lnTo>
                    <a:lnTo>
                      <a:pt x="559" y="448"/>
                    </a:lnTo>
                    <a:lnTo>
                      <a:pt x="563" y="449"/>
                    </a:lnTo>
                    <a:lnTo>
                      <a:pt x="575" y="453"/>
                    </a:lnTo>
                    <a:lnTo>
                      <a:pt x="576" y="459"/>
                    </a:lnTo>
                    <a:lnTo>
                      <a:pt x="581" y="463"/>
                    </a:lnTo>
                    <a:lnTo>
                      <a:pt x="589" y="474"/>
                    </a:lnTo>
                    <a:lnTo>
                      <a:pt x="591" y="480"/>
                    </a:lnTo>
                    <a:lnTo>
                      <a:pt x="602" y="492"/>
                    </a:lnTo>
                    <a:lnTo>
                      <a:pt x="607" y="494"/>
                    </a:lnTo>
                    <a:lnTo>
                      <a:pt x="614" y="494"/>
                    </a:lnTo>
                    <a:lnTo>
                      <a:pt x="620" y="498"/>
                    </a:lnTo>
                    <a:lnTo>
                      <a:pt x="616" y="505"/>
                    </a:lnTo>
                    <a:lnTo>
                      <a:pt x="608" y="501"/>
                    </a:lnTo>
                    <a:lnTo>
                      <a:pt x="603" y="496"/>
                    </a:lnTo>
                    <a:lnTo>
                      <a:pt x="598" y="502"/>
                    </a:lnTo>
                    <a:lnTo>
                      <a:pt x="601" y="507"/>
                    </a:lnTo>
                    <a:lnTo>
                      <a:pt x="606" y="514"/>
                    </a:lnTo>
                    <a:lnTo>
                      <a:pt x="619" y="510"/>
                    </a:lnTo>
                    <a:lnTo>
                      <a:pt x="627" y="505"/>
                    </a:lnTo>
                    <a:lnTo>
                      <a:pt x="632" y="506"/>
                    </a:lnTo>
                    <a:lnTo>
                      <a:pt x="638" y="506"/>
                    </a:lnTo>
                    <a:lnTo>
                      <a:pt x="643" y="504"/>
                    </a:lnTo>
                    <a:lnTo>
                      <a:pt x="649" y="498"/>
                    </a:lnTo>
                    <a:lnTo>
                      <a:pt x="654" y="494"/>
                    </a:lnTo>
                    <a:lnTo>
                      <a:pt x="660" y="498"/>
                    </a:lnTo>
                    <a:lnTo>
                      <a:pt x="658" y="494"/>
                    </a:lnTo>
                    <a:lnTo>
                      <a:pt x="664" y="498"/>
                    </a:lnTo>
                    <a:lnTo>
                      <a:pt x="663" y="492"/>
                    </a:lnTo>
                    <a:lnTo>
                      <a:pt x="664" y="485"/>
                    </a:lnTo>
                    <a:lnTo>
                      <a:pt x="668" y="480"/>
                    </a:lnTo>
                    <a:lnTo>
                      <a:pt x="664" y="468"/>
                    </a:lnTo>
                    <a:lnTo>
                      <a:pt x="667" y="464"/>
                    </a:lnTo>
                    <a:lnTo>
                      <a:pt x="666" y="459"/>
                    </a:lnTo>
                    <a:lnTo>
                      <a:pt x="668" y="453"/>
                    </a:lnTo>
                    <a:lnTo>
                      <a:pt x="668" y="448"/>
                    </a:lnTo>
                    <a:lnTo>
                      <a:pt x="673" y="442"/>
                    </a:lnTo>
                    <a:lnTo>
                      <a:pt x="672" y="436"/>
                    </a:lnTo>
                    <a:lnTo>
                      <a:pt x="675" y="429"/>
                    </a:lnTo>
                    <a:lnTo>
                      <a:pt x="677" y="436"/>
                    </a:lnTo>
                    <a:lnTo>
                      <a:pt x="677" y="431"/>
                    </a:lnTo>
                    <a:close/>
                  </a:path>
                </a:pathLst>
              </a:custGeom>
              <a:solidFill>
                <a:srgbClr val="536587"/>
              </a:solidFill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3523610" y="2415689"/>
                <a:ext cx="59" cy="13"/>
              </a:xfrm>
              <a:custGeom>
                <a:avLst/>
                <a:gdLst>
                  <a:gd name="T0" fmla="*/ 26 w 59"/>
                  <a:gd name="T1" fmla="*/ 6 h 13"/>
                  <a:gd name="T2" fmla="*/ 20 w 59"/>
                  <a:gd name="T3" fmla="*/ 7 h 13"/>
                  <a:gd name="T4" fmla="*/ 14 w 59"/>
                  <a:gd name="T5" fmla="*/ 10 h 13"/>
                  <a:gd name="T6" fmla="*/ 0 w 59"/>
                  <a:gd name="T7" fmla="*/ 13 h 13"/>
                  <a:gd name="T8" fmla="*/ 7 w 59"/>
                  <a:gd name="T9" fmla="*/ 13 h 13"/>
                  <a:gd name="T10" fmla="*/ 44 w 59"/>
                  <a:gd name="T11" fmla="*/ 2 h 13"/>
                  <a:gd name="T12" fmla="*/ 59 w 59"/>
                  <a:gd name="T13" fmla="*/ 0 h 13"/>
                  <a:gd name="T14" fmla="*/ 52 w 59"/>
                  <a:gd name="T15" fmla="*/ 0 h 13"/>
                  <a:gd name="T16" fmla="*/ 40 w 59"/>
                  <a:gd name="T17" fmla="*/ 2 h 13"/>
                  <a:gd name="T18" fmla="*/ 26 w 59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3">
                    <a:moveTo>
                      <a:pt x="26" y="6"/>
                    </a:moveTo>
                    <a:lnTo>
                      <a:pt x="20" y="7"/>
                    </a:lnTo>
                    <a:lnTo>
                      <a:pt x="14" y="10"/>
                    </a:lnTo>
                    <a:lnTo>
                      <a:pt x="0" y="13"/>
                    </a:lnTo>
                    <a:lnTo>
                      <a:pt x="7" y="13"/>
                    </a:lnTo>
                    <a:lnTo>
                      <a:pt x="44" y="2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0" y="2"/>
                    </a:lnTo>
                    <a:lnTo>
                      <a:pt x="26" y="6"/>
                    </a:lnTo>
                    <a:close/>
                  </a:path>
                </a:pathLst>
              </a:custGeom>
              <a:grp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 </a:t>
                </a:r>
                <a:endPara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60" name="Freeform 59"/>
            <p:cNvSpPr>
              <a:spLocks noEditPoints="1"/>
            </p:cNvSpPr>
            <p:nvPr/>
          </p:nvSpPr>
          <p:spPr bwMode="auto">
            <a:xfrm>
              <a:off x="1192725" y="2717649"/>
              <a:ext cx="663470" cy="424393"/>
            </a:xfrm>
            <a:custGeom>
              <a:avLst/>
              <a:gdLst>
                <a:gd name="T0" fmla="*/ 6 w 580"/>
                <a:gd name="T1" fmla="*/ 49 h 371"/>
                <a:gd name="T2" fmla="*/ 19 w 580"/>
                <a:gd name="T3" fmla="*/ 26 h 371"/>
                <a:gd name="T4" fmla="*/ 83 w 580"/>
                <a:gd name="T5" fmla="*/ 2 h 371"/>
                <a:gd name="T6" fmla="*/ 54 w 580"/>
                <a:gd name="T7" fmla="*/ 11 h 371"/>
                <a:gd name="T8" fmla="*/ 56 w 580"/>
                <a:gd name="T9" fmla="*/ 30 h 371"/>
                <a:gd name="T10" fmla="*/ 84 w 580"/>
                <a:gd name="T11" fmla="*/ 42 h 371"/>
                <a:gd name="T12" fmla="*/ 96 w 580"/>
                <a:gd name="T13" fmla="*/ 22 h 371"/>
                <a:gd name="T14" fmla="*/ 91 w 580"/>
                <a:gd name="T15" fmla="*/ 2 h 371"/>
                <a:gd name="T16" fmla="*/ 268 w 580"/>
                <a:gd name="T17" fmla="*/ 96 h 371"/>
                <a:gd name="T18" fmla="*/ 271 w 580"/>
                <a:gd name="T19" fmla="*/ 96 h 371"/>
                <a:gd name="T20" fmla="*/ 267 w 580"/>
                <a:gd name="T21" fmla="*/ 94 h 371"/>
                <a:gd name="T22" fmla="*/ 253 w 580"/>
                <a:gd name="T23" fmla="*/ 80 h 371"/>
                <a:gd name="T24" fmla="*/ 232 w 580"/>
                <a:gd name="T25" fmla="*/ 65 h 371"/>
                <a:gd name="T26" fmla="*/ 212 w 580"/>
                <a:gd name="T27" fmla="*/ 79 h 371"/>
                <a:gd name="T28" fmla="*/ 230 w 580"/>
                <a:gd name="T29" fmla="*/ 106 h 371"/>
                <a:gd name="T30" fmla="*/ 248 w 580"/>
                <a:gd name="T31" fmla="*/ 102 h 371"/>
                <a:gd name="T32" fmla="*/ 267 w 580"/>
                <a:gd name="T33" fmla="*/ 109 h 371"/>
                <a:gd name="T34" fmla="*/ 270 w 580"/>
                <a:gd name="T35" fmla="*/ 107 h 371"/>
                <a:gd name="T36" fmla="*/ 268 w 580"/>
                <a:gd name="T37" fmla="*/ 96 h 371"/>
                <a:gd name="T38" fmla="*/ 344 w 580"/>
                <a:gd name="T39" fmla="*/ 121 h 371"/>
                <a:gd name="T40" fmla="*/ 317 w 580"/>
                <a:gd name="T41" fmla="*/ 117 h 371"/>
                <a:gd name="T42" fmla="*/ 328 w 580"/>
                <a:gd name="T43" fmla="*/ 129 h 371"/>
                <a:gd name="T44" fmla="*/ 356 w 580"/>
                <a:gd name="T45" fmla="*/ 136 h 371"/>
                <a:gd name="T46" fmla="*/ 369 w 580"/>
                <a:gd name="T47" fmla="*/ 121 h 371"/>
                <a:gd name="T48" fmla="*/ 336 w 580"/>
                <a:gd name="T49" fmla="*/ 152 h 371"/>
                <a:gd name="T50" fmla="*/ 354 w 580"/>
                <a:gd name="T51" fmla="*/ 170 h 371"/>
                <a:gd name="T52" fmla="*/ 347 w 580"/>
                <a:gd name="T53" fmla="*/ 149 h 371"/>
                <a:gd name="T54" fmla="*/ 424 w 580"/>
                <a:gd name="T55" fmla="*/ 148 h 371"/>
                <a:gd name="T56" fmla="*/ 397 w 580"/>
                <a:gd name="T57" fmla="*/ 148 h 371"/>
                <a:gd name="T58" fmla="*/ 377 w 580"/>
                <a:gd name="T59" fmla="*/ 142 h 371"/>
                <a:gd name="T60" fmla="*/ 390 w 580"/>
                <a:gd name="T61" fmla="*/ 164 h 371"/>
                <a:gd name="T62" fmla="*/ 401 w 580"/>
                <a:gd name="T63" fmla="*/ 179 h 371"/>
                <a:gd name="T64" fmla="*/ 425 w 580"/>
                <a:gd name="T65" fmla="*/ 182 h 371"/>
                <a:gd name="T66" fmla="*/ 448 w 580"/>
                <a:gd name="T67" fmla="*/ 171 h 371"/>
                <a:gd name="T68" fmla="*/ 578 w 580"/>
                <a:gd name="T69" fmla="*/ 304 h 371"/>
                <a:gd name="T70" fmla="*/ 558 w 580"/>
                <a:gd name="T71" fmla="*/ 283 h 371"/>
                <a:gd name="T72" fmla="*/ 540 w 580"/>
                <a:gd name="T73" fmla="*/ 256 h 371"/>
                <a:gd name="T74" fmla="*/ 504 w 580"/>
                <a:gd name="T75" fmla="*/ 239 h 371"/>
                <a:gd name="T76" fmla="*/ 477 w 580"/>
                <a:gd name="T77" fmla="*/ 225 h 371"/>
                <a:gd name="T78" fmla="*/ 469 w 580"/>
                <a:gd name="T79" fmla="*/ 241 h 371"/>
                <a:gd name="T80" fmla="*/ 463 w 580"/>
                <a:gd name="T81" fmla="*/ 268 h 371"/>
                <a:gd name="T82" fmla="*/ 450 w 580"/>
                <a:gd name="T83" fmla="*/ 285 h 371"/>
                <a:gd name="T84" fmla="*/ 463 w 580"/>
                <a:gd name="T85" fmla="*/ 313 h 371"/>
                <a:gd name="T86" fmla="*/ 466 w 580"/>
                <a:gd name="T87" fmla="*/ 335 h 371"/>
                <a:gd name="T88" fmla="*/ 469 w 580"/>
                <a:gd name="T89" fmla="*/ 360 h 371"/>
                <a:gd name="T90" fmla="*/ 485 w 580"/>
                <a:gd name="T91" fmla="*/ 368 h 371"/>
                <a:gd name="T92" fmla="*/ 505 w 580"/>
                <a:gd name="T93" fmla="*/ 352 h 371"/>
                <a:gd name="T94" fmla="*/ 530 w 580"/>
                <a:gd name="T95" fmla="*/ 335 h 371"/>
                <a:gd name="T96" fmla="*/ 559 w 580"/>
                <a:gd name="T97" fmla="*/ 329 h 371"/>
                <a:gd name="T98" fmla="*/ 580 w 580"/>
                <a:gd name="T99" fmla="*/ 31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0" h="371">
                  <a:moveTo>
                    <a:pt x="0" y="42"/>
                  </a:moveTo>
                  <a:lnTo>
                    <a:pt x="6" y="52"/>
                  </a:lnTo>
                  <a:lnTo>
                    <a:pt x="6" y="49"/>
                  </a:lnTo>
                  <a:lnTo>
                    <a:pt x="15" y="40"/>
                  </a:lnTo>
                  <a:lnTo>
                    <a:pt x="18" y="36"/>
                  </a:lnTo>
                  <a:lnTo>
                    <a:pt x="19" y="26"/>
                  </a:lnTo>
                  <a:lnTo>
                    <a:pt x="10" y="33"/>
                  </a:lnTo>
                  <a:lnTo>
                    <a:pt x="0" y="42"/>
                  </a:lnTo>
                  <a:close/>
                  <a:moveTo>
                    <a:pt x="83" y="2"/>
                  </a:moveTo>
                  <a:lnTo>
                    <a:pt x="73" y="0"/>
                  </a:lnTo>
                  <a:lnTo>
                    <a:pt x="64" y="6"/>
                  </a:lnTo>
                  <a:lnTo>
                    <a:pt x="54" y="11"/>
                  </a:lnTo>
                  <a:lnTo>
                    <a:pt x="53" y="13"/>
                  </a:lnTo>
                  <a:lnTo>
                    <a:pt x="48" y="22"/>
                  </a:lnTo>
                  <a:lnTo>
                    <a:pt x="56" y="30"/>
                  </a:lnTo>
                  <a:lnTo>
                    <a:pt x="65" y="36"/>
                  </a:lnTo>
                  <a:lnTo>
                    <a:pt x="75" y="40"/>
                  </a:lnTo>
                  <a:lnTo>
                    <a:pt x="84" y="42"/>
                  </a:lnTo>
                  <a:lnTo>
                    <a:pt x="86" y="41"/>
                  </a:lnTo>
                  <a:lnTo>
                    <a:pt x="95" y="33"/>
                  </a:lnTo>
                  <a:lnTo>
                    <a:pt x="96" y="22"/>
                  </a:lnTo>
                  <a:lnTo>
                    <a:pt x="101" y="14"/>
                  </a:lnTo>
                  <a:lnTo>
                    <a:pt x="101" y="11"/>
                  </a:lnTo>
                  <a:lnTo>
                    <a:pt x="91" y="2"/>
                  </a:lnTo>
                  <a:lnTo>
                    <a:pt x="83" y="2"/>
                  </a:lnTo>
                  <a:close/>
                  <a:moveTo>
                    <a:pt x="268" y="96"/>
                  </a:moveTo>
                  <a:lnTo>
                    <a:pt x="268" y="96"/>
                  </a:lnTo>
                  <a:lnTo>
                    <a:pt x="268" y="96"/>
                  </a:lnTo>
                  <a:lnTo>
                    <a:pt x="271" y="96"/>
                  </a:lnTo>
                  <a:lnTo>
                    <a:pt x="271" y="96"/>
                  </a:lnTo>
                  <a:lnTo>
                    <a:pt x="270" y="96"/>
                  </a:lnTo>
                  <a:lnTo>
                    <a:pt x="270" y="94"/>
                  </a:lnTo>
                  <a:lnTo>
                    <a:pt x="267" y="94"/>
                  </a:lnTo>
                  <a:lnTo>
                    <a:pt x="266" y="88"/>
                  </a:lnTo>
                  <a:lnTo>
                    <a:pt x="256" y="90"/>
                  </a:lnTo>
                  <a:lnTo>
                    <a:pt x="253" y="80"/>
                  </a:lnTo>
                  <a:lnTo>
                    <a:pt x="248" y="71"/>
                  </a:lnTo>
                  <a:lnTo>
                    <a:pt x="241" y="63"/>
                  </a:lnTo>
                  <a:lnTo>
                    <a:pt x="232" y="65"/>
                  </a:lnTo>
                  <a:lnTo>
                    <a:pt x="222" y="73"/>
                  </a:lnTo>
                  <a:lnTo>
                    <a:pt x="213" y="73"/>
                  </a:lnTo>
                  <a:lnTo>
                    <a:pt x="212" y="79"/>
                  </a:lnTo>
                  <a:lnTo>
                    <a:pt x="213" y="88"/>
                  </a:lnTo>
                  <a:lnTo>
                    <a:pt x="222" y="96"/>
                  </a:lnTo>
                  <a:lnTo>
                    <a:pt x="230" y="106"/>
                  </a:lnTo>
                  <a:lnTo>
                    <a:pt x="240" y="105"/>
                  </a:lnTo>
                  <a:lnTo>
                    <a:pt x="239" y="99"/>
                  </a:lnTo>
                  <a:lnTo>
                    <a:pt x="248" y="102"/>
                  </a:lnTo>
                  <a:lnTo>
                    <a:pt x="256" y="111"/>
                  </a:lnTo>
                  <a:lnTo>
                    <a:pt x="266" y="109"/>
                  </a:lnTo>
                  <a:lnTo>
                    <a:pt x="267" y="109"/>
                  </a:lnTo>
                  <a:lnTo>
                    <a:pt x="267" y="110"/>
                  </a:lnTo>
                  <a:lnTo>
                    <a:pt x="270" y="110"/>
                  </a:lnTo>
                  <a:lnTo>
                    <a:pt x="270" y="107"/>
                  </a:lnTo>
                  <a:lnTo>
                    <a:pt x="274" y="106"/>
                  </a:lnTo>
                  <a:lnTo>
                    <a:pt x="268" y="96"/>
                  </a:lnTo>
                  <a:lnTo>
                    <a:pt x="268" y="96"/>
                  </a:lnTo>
                  <a:close/>
                  <a:moveTo>
                    <a:pt x="362" y="122"/>
                  </a:moveTo>
                  <a:lnTo>
                    <a:pt x="354" y="122"/>
                  </a:lnTo>
                  <a:lnTo>
                    <a:pt x="344" y="121"/>
                  </a:lnTo>
                  <a:lnTo>
                    <a:pt x="335" y="118"/>
                  </a:lnTo>
                  <a:lnTo>
                    <a:pt x="325" y="118"/>
                  </a:lnTo>
                  <a:lnTo>
                    <a:pt x="317" y="117"/>
                  </a:lnTo>
                  <a:lnTo>
                    <a:pt x="317" y="121"/>
                  </a:lnTo>
                  <a:lnTo>
                    <a:pt x="310" y="129"/>
                  </a:lnTo>
                  <a:lnTo>
                    <a:pt x="328" y="129"/>
                  </a:lnTo>
                  <a:lnTo>
                    <a:pt x="339" y="129"/>
                  </a:lnTo>
                  <a:lnTo>
                    <a:pt x="347" y="133"/>
                  </a:lnTo>
                  <a:lnTo>
                    <a:pt x="356" y="136"/>
                  </a:lnTo>
                  <a:lnTo>
                    <a:pt x="359" y="134"/>
                  </a:lnTo>
                  <a:lnTo>
                    <a:pt x="370" y="130"/>
                  </a:lnTo>
                  <a:lnTo>
                    <a:pt x="369" y="121"/>
                  </a:lnTo>
                  <a:lnTo>
                    <a:pt x="362" y="122"/>
                  </a:lnTo>
                  <a:close/>
                  <a:moveTo>
                    <a:pt x="347" y="149"/>
                  </a:moveTo>
                  <a:lnTo>
                    <a:pt x="336" y="152"/>
                  </a:lnTo>
                  <a:lnTo>
                    <a:pt x="344" y="161"/>
                  </a:lnTo>
                  <a:lnTo>
                    <a:pt x="352" y="171"/>
                  </a:lnTo>
                  <a:lnTo>
                    <a:pt x="354" y="170"/>
                  </a:lnTo>
                  <a:lnTo>
                    <a:pt x="363" y="161"/>
                  </a:lnTo>
                  <a:lnTo>
                    <a:pt x="355" y="152"/>
                  </a:lnTo>
                  <a:lnTo>
                    <a:pt x="347" y="149"/>
                  </a:lnTo>
                  <a:close/>
                  <a:moveTo>
                    <a:pt x="435" y="157"/>
                  </a:moveTo>
                  <a:lnTo>
                    <a:pt x="427" y="151"/>
                  </a:lnTo>
                  <a:lnTo>
                    <a:pt x="424" y="148"/>
                  </a:lnTo>
                  <a:lnTo>
                    <a:pt x="415" y="147"/>
                  </a:lnTo>
                  <a:lnTo>
                    <a:pt x="405" y="151"/>
                  </a:lnTo>
                  <a:lnTo>
                    <a:pt x="397" y="148"/>
                  </a:lnTo>
                  <a:lnTo>
                    <a:pt x="390" y="140"/>
                  </a:lnTo>
                  <a:lnTo>
                    <a:pt x="381" y="137"/>
                  </a:lnTo>
                  <a:lnTo>
                    <a:pt x="377" y="142"/>
                  </a:lnTo>
                  <a:lnTo>
                    <a:pt x="375" y="151"/>
                  </a:lnTo>
                  <a:lnTo>
                    <a:pt x="381" y="160"/>
                  </a:lnTo>
                  <a:lnTo>
                    <a:pt x="390" y="164"/>
                  </a:lnTo>
                  <a:lnTo>
                    <a:pt x="400" y="170"/>
                  </a:lnTo>
                  <a:lnTo>
                    <a:pt x="400" y="170"/>
                  </a:lnTo>
                  <a:lnTo>
                    <a:pt x="401" y="179"/>
                  </a:lnTo>
                  <a:lnTo>
                    <a:pt x="409" y="187"/>
                  </a:lnTo>
                  <a:lnTo>
                    <a:pt x="416" y="187"/>
                  </a:lnTo>
                  <a:lnTo>
                    <a:pt x="425" y="182"/>
                  </a:lnTo>
                  <a:lnTo>
                    <a:pt x="433" y="182"/>
                  </a:lnTo>
                  <a:lnTo>
                    <a:pt x="439" y="179"/>
                  </a:lnTo>
                  <a:lnTo>
                    <a:pt x="448" y="171"/>
                  </a:lnTo>
                  <a:lnTo>
                    <a:pt x="444" y="161"/>
                  </a:lnTo>
                  <a:lnTo>
                    <a:pt x="435" y="157"/>
                  </a:lnTo>
                  <a:close/>
                  <a:moveTo>
                    <a:pt x="578" y="304"/>
                  </a:moveTo>
                  <a:lnTo>
                    <a:pt x="570" y="298"/>
                  </a:lnTo>
                  <a:lnTo>
                    <a:pt x="563" y="289"/>
                  </a:lnTo>
                  <a:lnTo>
                    <a:pt x="558" y="283"/>
                  </a:lnTo>
                  <a:lnTo>
                    <a:pt x="553" y="274"/>
                  </a:lnTo>
                  <a:lnTo>
                    <a:pt x="549" y="264"/>
                  </a:lnTo>
                  <a:lnTo>
                    <a:pt x="540" y="256"/>
                  </a:lnTo>
                  <a:lnTo>
                    <a:pt x="532" y="252"/>
                  </a:lnTo>
                  <a:lnTo>
                    <a:pt x="513" y="243"/>
                  </a:lnTo>
                  <a:lnTo>
                    <a:pt x="504" y="239"/>
                  </a:lnTo>
                  <a:lnTo>
                    <a:pt x="496" y="237"/>
                  </a:lnTo>
                  <a:lnTo>
                    <a:pt x="486" y="232"/>
                  </a:lnTo>
                  <a:lnTo>
                    <a:pt x="477" y="225"/>
                  </a:lnTo>
                  <a:lnTo>
                    <a:pt x="471" y="222"/>
                  </a:lnTo>
                  <a:lnTo>
                    <a:pt x="466" y="232"/>
                  </a:lnTo>
                  <a:lnTo>
                    <a:pt x="469" y="241"/>
                  </a:lnTo>
                  <a:lnTo>
                    <a:pt x="475" y="251"/>
                  </a:lnTo>
                  <a:lnTo>
                    <a:pt x="469" y="259"/>
                  </a:lnTo>
                  <a:lnTo>
                    <a:pt x="463" y="268"/>
                  </a:lnTo>
                  <a:lnTo>
                    <a:pt x="463" y="270"/>
                  </a:lnTo>
                  <a:lnTo>
                    <a:pt x="454" y="275"/>
                  </a:lnTo>
                  <a:lnTo>
                    <a:pt x="450" y="285"/>
                  </a:lnTo>
                  <a:lnTo>
                    <a:pt x="457" y="294"/>
                  </a:lnTo>
                  <a:lnTo>
                    <a:pt x="461" y="302"/>
                  </a:lnTo>
                  <a:lnTo>
                    <a:pt x="463" y="313"/>
                  </a:lnTo>
                  <a:lnTo>
                    <a:pt x="463" y="316"/>
                  </a:lnTo>
                  <a:lnTo>
                    <a:pt x="467" y="324"/>
                  </a:lnTo>
                  <a:lnTo>
                    <a:pt x="466" y="335"/>
                  </a:lnTo>
                  <a:lnTo>
                    <a:pt x="466" y="343"/>
                  </a:lnTo>
                  <a:lnTo>
                    <a:pt x="465" y="352"/>
                  </a:lnTo>
                  <a:lnTo>
                    <a:pt x="469" y="360"/>
                  </a:lnTo>
                  <a:lnTo>
                    <a:pt x="478" y="363"/>
                  </a:lnTo>
                  <a:lnTo>
                    <a:pt x="484" y="367"/>
                  </a:lnTo>
                  <a:lnTo>
                    <a:pt x="485" y="368"/>
                  </a:lnTo>
                  <a:lnTo>
                    <a:pt x="494" y="371"/>
                  </a:lnTo>
                  <a:lnTo>
                    <a:pt x="501" y="362"/>
                  </a:lnTo>
                  <a:lnTo>
                    <a:pt x="505" y="352"/>
                  </a:lnTo>
                  <a:lnTo>
                    <a:pt x="515" y="347"/>
                  </a:lnTo>
                  <a:lnTo>
                    <a:pt x="520" y="341"/>
                  </a:lnTo>
                  <a:lnTo>
                    <a:pt x="530" y="335"/>
                  </a:lnTo>
                  <a:lnTo>
                    <a:pt x="539" y="336"/>
                  </a:lnTo>
                  <a:lnTo>
                    <a:pt x="549" y="333"/>
                  </a:lnTo>
                  <a:lnTo>
                    <a:pt x="559" y="329"/>
                  </a:lnTo>
                  <a:lnTo>
                    <a:pt x="568" y="321"/>
                  </a:lnTo>
                  <a:lnTo>
                    <a:pt x="570" y="318"/>
                  </a:lnTo>
                  <a:lnTo>
                    <a:pt x="580" y="313"/>
                  </a:lnTo>
                  <a:lnTo>
                    <a:pt x="578" y="304"/>
                  </a:lnTo>
                  <a:close/>
                </a:path>
              </a:pathLst>
            </a:custGeom>
            <a:solidFill>
              <a:srgbClr val="20183B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74113" y="2234628"/>
              <a:ext cx="1069561" cy="895686"/>
            </a:xfrm>
            <a:custGeom>
              <a:avLst/>
              <a:gdLst>
                <a:gd name="T0" fmla="*/ 864 w 935"/>
                <a:gd name="T1" fmla="*/ 545 h 783"/>
                <a:gd name="T2" fmla="*/ 768 w 935"/>
                <a:gd name="T3" fmla="*/ 474 h 783"/>
                <a:gd name="T4" fmla="*/ 705 w 935"/>
                <a:gd name="T5" fmla="*/ 482 h 783"/>
                <a:gd name="T6" fmla="*/ 591 w 935"/>
                <a:gd name="T7" fmla="*/ 458 h 783"/>
                <a:gd name="T8" fmla="*/ 405 w 935"/>
                <a:gd name="T9" fmla="*/ 39 h 783"/>
                <a:gd name="T10" fmla="*/ 330 w 935"/>
                <a:gd name="T11" fmla="*/ 30 h 783"/>
                <a:gd name="T12" fmla="*/ 277 w 935"/>
                <a:gd name="T13" fmla="*/ 24 h 783"/>
                <a:gd name="T14" fmla="*/ 219 w 935"/>
                <a:gd name="T15" fmla="*/ 21 h 783"/>
                <a:gd name="T16" fmla="*/ 166 w 935"/>
                <a:gd name="T17" fmla="*/ 28 h 783"/>
                <a:gd name="T18" fmla="*/ 125 w 935"/>
                <a:gd name="T19" fmla="*/ 58 h 783"/>
                <a:gd name="T20" fmla="*/ 47 w 935"/>
                <a:gd name="T21" fmla="*/ 134 h 783"/>
                <a:gd name="T22" fmla="*/ 112 w 935"/>
                <a:gd name="T23" fmla="*/ 205 h 783"/>
                <a:gd name="T24" fmla="*/ 139 w 935"/>
                <a:gd name="T25" fmla="*/ 235 h 783"/>
                <a:gd name="T26" fmla="*/ 138 w 935"/>
                <a:gd name="T27" fmla="*/ 244 h 783"/>
                <a:gd name="T28" fmla="*/ 78 w 935"/>
                <a:gd name="T29" fmla="*/ 243 h 783"/>
                <a:gd name="T30" fmla="*/ 25 w 935"/>
                <a:gd name="T31" fmla="*/ 248 h 783"/>
                <a:gd name="T32" fmla="*/ 29 w 935"/>
                <a:gd name="T33" fmla="*/ 289 h 783"/>
                <a:gd name="T34" fmla="*/ 94 w 935"/>
                <a:gd name="T35" fmla="*/ 329 h 783"/>
                <a:gd name="T36" fmla="*/ 137 w 935"/>
                <a:gd name="T37" fmla="*/ 324 h 783"/>
                <a:gd name="T38" fmla="*/ 88 w 935"/>
                <a:gd name="T39" fmla="*/ 393 h 783"/>
                <a:gd name="T40" fmla="*/ 53 w 935"/>
                <a:gd name="T41" fmla="*/ 414 h 783"/>
                <a:gd name="T42" fmla="*/ 26 w 935"/>
                <a:gd name="T43" fmla="*/ 472 h 783"/>
                <a:gd name="T44" fmla="*/ 43 w 935"/>
                <a:gd name="T45" fmla="*/ 492 h 783"/>
                <a:gd name="T46" fmla="*/ 60 w 935"/>
                <a:gd name="T47" fmla="*/ 503 h 783"/>
                <a:gd name="T48" fmla="*/ 61 w 935"/>
                <a:gd name="T49" fmla="*/ 537 h 783"/>
                <a:gd name="T50" fmla="*/ 114 w 935"/>
                <a:gd name="T51" fmla="*/ 505 h 783"/>
                <a:gd name="T52" fmla="*/ 107 w 935"/>
                <a:gd name="T53" fmla="*/ 604 h 783"/>
                <a:gd name="T54" fmla="*/ 186 w 935"/>
                <a:gd name="T55" fmla="*/ 615 h 783"/>
                <a:gd name="T56" fmla="*/ 199 w 935"/>
                <a:gd name="T57" fmla="*/ 604 h 783"/>
                <a:gd name="T58" fmla="*/ 225 w 935"/>
                <a:gd name="T59" fmla="*/ 624 h 783"/>
                <a:gd name="T60" fmla="*/ 180 w 935"/>
                <a:gd name="T61" fmla="*/ 692 h 783"/>
                <a:gd name="T62" fmla="*/ 127 w 935"/>
                <a:gd name="T63" fmla="*/ 731 h 783"/>
                <a:gd name="T64" fmla="*/ 76 w 935"/>
                <a:gd name="T65" fmla="*/ 770 h 783"/>
                <a:gd name="T66" fmla="*/ 124 w 935"/>
                <a:gd name="T67" fmla="*/ 751 h 783"/>
                <a:gd name="T68" fmla="*/ 166 w 935"/>
                <a:gd name="T69" fmla="*/ 746 h 783"/>
                <a:gd name="T70" fmla="*/ 199 w 935"/>
                <a:gd name="T71" fmla="*/ 706 h 783"/>
                <a:gd name="T72" fmla="*/ 250 w 935"/>
                <a:gd name="T73" fmla="*/ 664 h 783"/>
                <a:gd name="T74" fmla="*/ 295 w 935"/>
                <a:gd name="T75" fmla="*/ 623 h 783"/>
                <a:gd name="T76" fmla="*/ 295 w 935"/>
                <a:gd name="T77" fmla="*/ 575 h 783"/>
                <a:gd name="T78" fmla="*/ 322 w 935"/>
                <a:gd name="T79" fmla="*/ 520 h 783"/>
                <a:gd name="T80" fmla="*/ 370 w 935"/>
                <a:gd name="T81" fmla="*/ 464 h 783"/>
                <a:gd name="T82" fmla="*/ 372 w 935"/>
                <a:gd name="T83" fmla="*/ 475 h 783"/>
                <a:gd name="T84" fmla="*/ 358 w 935"/>
                <a:gd name="T85" fmla="*/ 552 h 783"/>
                <a:gd name="T86" fmla="*/ 389 w 935"/>
                <a:gd name="T87" fmla="*/ 541 h 783"/>
                <a:gd name="T88" fmla="*/ 425 w 935"/>
                <a:gd name="T89" fmla="*/ 516 h 783"/>
                <a:gd name="T90" fmla="*/ 420 w 935"/>
                <a:gd name="T91" fmla="*/ 480 h 783"/>
                <a:gd name="T92" fmla="*/ 435 w 935"/>
                <a:gd name="T93" fmla="*/ 469 h 783"/>
                <a:gd name="T94" fmla="*/ 473 w 935"/>
                <a:gd name="T95" fmla="*/ 467 h 783"/>
                <a:gd name="T96" fmla="*/ 505 w 935"/>
                <a:gd name="T97" fmla="*/ 469 h 783"/>
                <a:gd name="T98" fmla="*/ 591 w 935"/>
                <a:gd name="T99" fmla="*/ 481 h 783"/>
                <a:gd name="T100" fmla="*/ 631 w 935"/>
                <a:gd name="T101" fmla="*/ 474 h 783"/>
                <a:gd name="T102" fmla="*/ 693 w 935"/>
                <a:gd name="T103" fmla="*/ 515 h 783"/>
                <a:gd name="T104" fmla="*/ 705 w 935"/>
                <a:gd name="T105" fmla="*/ 493 h 783"/>
                <a:gd name="T106" fmla="*/ 755 w 935"/>
                <a:gd name="T107" fmla="*/ 510 h 783"/>
                <a:gd name="T108" fmla="*/ 748 w 935"/>
                <a:gd name="T109" fmla="*/ 485 h 783"/>
                <a:gd name="T110" fmla="*/ 791 w 935"/>
                <a:gd name="T111" fmla="*/ 508 h 783"/>
                <a:gd name="T112" fmla="*/ 813 w 935"/>
                <a:gd name="T113" fmla="*/ 528 h 783"/>
                <a:gd name="T114" fmla="*/ 854 w 935"/>
                <a:gd name="T115" fmla="*/ 557 h 783"/>
                <a:gd name="T116" fmla="*/ 878 w 935"/>
                <a:gd name="T117" fmla="*/ 579 h 783"/>
                <a:gd name="T118" fmla="*/ 922 w 935"/>
                <a:gd name="T119" fmla="*/ 60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35" h="783">
                  <a:moveTo>
                    <a:pt x="935" y="585"/>
                  </a:moveTo>
                  <a:lnTo>
                    <a:pt x="925" y="574"/>
                  </a:lnTo>
                  <a:lnTo>
                    <a:pt x="924" y="570"/>
                  </a:lnTo>
                  <a:lnTo>
                    <a:pt x="920" y="565"/>
                  </a:lnTo>
                  <a:lnTo>
                    <a:pt x="922" y="562"/>
                  </a:lnTo>
                  <a:lnTo>
                    <a:pt x="922" y="557"/>
                  </a:lnTo>
                  <a:lnTo>
                    <a:pt x="919" y="553"/>
                  </a:lnTo>
                  <a:lnTo>
                    <a:pt x="916" y="550"/>
                  </a:lnTo>
                  <a:lnTo>
                    <a:pt x="911" y="552"/>
                  </a:lnTo>
                  <a:lnTo>
                    <a:pt x="907" y="552"/>
                  </a:lnTo>
                  <a:lnTo>
                    <a:pt x="902" y="549"/>
                  </a:lnTo>
                  <a:lnTo>
                    <a:pt x="898" y="549"/>
                  </a:lnTo>
                  <a:lnTo>
                    <a:pt x="894" y="546"/>
                  </a:lnTo>
                  <a:lnTo>
                    <a:pt x="885" y="547"/>
                  </a:lnTo>
                  <a:lnTo>
                    <a:pt x="882" y="546"/>
                  </a:lnTo>
                  <a:lnTo>
                    <a:pt x="873" y="545"/>
                  </a:lnTo>
                  <a:lnTo>
                    <a:pt x="869" y="546"/>
                  </a:lnTo>
                  <a:lnTo>
                    <a:pt x="865" y="547"/>
                  </a:lnTo>
                  <a:lnTo>
                    <a:pt x="864" y="545"/>
                  </a:lnTo>
                  <a:lnTo>
                    <a:pt x="860" y="541"/>
                  </a:lnTo>
                  <a:lnTo>
                    <a:pt x="855" y="539"/>
                  </a:lnTo>
                  <a:lnTo>
                    <a:pt x="852" y="535"/>
                  </a:lnTo>
                  <a:lnTo>
                    <a:pt x="847" y="532"/>
                  </a:lnTo>
                  <a:lnTo>
                    <a:pt x="843" y="532"/>
                  </a:lnTo>
                  <a:lnTo>
                    <a:pt x="843" y="528"/>
                  </a:lnTo>
                  <a:lnTo>
                    <a:pt x="840" y="523"/>
                  </a:lnTo>
                  <a:lnTo>
                    <a:pt x="836" y="520"/>
                  </a:lnTo>
                  <a:lnTo>
                    <a:pt x="829" y="515"/>
                  </a:lnTo>
                  <a:lnTo>
                    <a:pt x="816" y="504"/>
                  </a:lnTo>
                  <a:lnTo>
                    <a:pt x="809" y="499"/>
                  </a:lnTo>
                  <a:lnTo>
                    <a:pt x="805" y="494"/>
                  </a:lnTo>
                  <a:lnTo>
                    <a:pt x="797" y="490"/>
                  </a:lnTo>
                  <a:lnTo>
                    <a:pt x="793" y="486"/>
                  </a:lnTo>
                  <a:lnTo>
                    <a:pt x="794" y="485"/>
                  </a:lnTo>
                  <a:lnTo>
                    <a:pt x="786" y="481"/>
                  </a:lnTo>
                  <a:lnTo>
                    <a:pt x="781" y="478"/>
                  </a:lnTo>
                  <a:lnTo>
                    <a:pt x="776" y="475"/>
                  </a:lnTo>
                  <a:lnTo>
                    <a:pt x="768" y="474"/>
                  </a:lnTo>
                  <a:lnTo>
                    <a:pt x="764" y="472"/>
                  </a:lnTo>
                  <a:lnTo>
                    <a:pt x="757" y="464"/>
                  </a:lnTo>
                  <a:lnTo>
                    <a:pt x="752" y="463"/>
                  </a:lnTo>
                  <a:lnTo>
                    <a:pt x="747" y="461"/>
                  </a:lnTo>
                  <a:lnTo>
                    <a:pt x="744" y="462"/>
                  </a:lnTo>
                  <a:lnTo>
                    <a:pt x="738" y="454"/>
                  </a:lnTo>
                  <a:lnTo>
                    <a:pt x="736" y="449"/>
                  </a:lnTo>
                  <a:lnTo>
                    <a:pt x="734" y="448"/>
                  </a:lnTo>
                  <a:lnTo>
                    <a:pt x="729" y="445"/>
                  </a:lnTo>
                  <a:lnTo>
                    <a:pt x="726" y="444"/>
                  </a:lnTo>
                  <a:lnTo>
                    <a:pt x="721" y="445"/>
                  </a:lnTo>
                  <a:lnTo>
                    <a:pt x="717" y="450"/>
                  </a:lnTo>
                  <a:lnTo>
                    <a:pt x="714" y="454"/>
                  </a:lnTo>
                  <a:lnTo>
                    <a:pt x="709" y="456"/>
                  </a:lnTo>
                  <a:lnTo>
                    <a:pt x="710" y="461"/>
                  </a:lnTo>
                  <a:lnTo>
                    <a:pt x="708" y="470"/>
                  </a:lnTo>
                  <a:lnTo>
                    <a:pt x="709" y="474"/>
                  </a:lnTo>
                  <a:lnTo>
                    <a:pt x="709" y="479"/>
                  </a:lnTo>
                  <a:lnTo>
                    <a:pt x="705" y="482"/>
                  </a:lnTo>
                  <a:lnTo>
                    <a:pt x="698" y="490"/>
                  </a:lnTo>
                  <a:lnTo>
                    <a:pt x="694" y="494"/>
                  </a:lnTo>
                  <a:lnTo>
                    <a:pt x="693" y="498"/>
                  </a:lnTo>
                  <a:lnTo>
                    <a:pt x="685" y="486"/>
                  </a:lnTo>
                  <a:lnTo>
                    <a:pt x="655" y="470"/>
                  </a:lnTo>
                  <a:lnTo>
                    <a:pt x="651" y="467"/>
                  </a:lnTo>
                  <a:lnTo>
                    <a:pt x="646" y="463"/>
                  </a:lnTo>
                  <a:lnTo>
                    <a:pt x="640" y="462"/>
                  </a:lnTo>
                  <a:lnTo>
                    <a:pt x="637" y="460"/>
                  </a:lnTo>
                  <a:lnTo>
                    <a:pt x="636" y="456"/>
                  </a:lnTo>
                  <a:lnTo>
                    <a:pt x="636" y="450"/>
                  </a:lnTo>
                  <a:lnTo>
                    <a:pt x="631" y="448"/>
                  </a:lnTo>
                  <a:lnTo>
                    <a:pt x="622" y="451"/>
                  </a:lnTo>
                  <a:lnTo>
                    <a:pt x="618" y="460"/>
                  </a:lnTo>
                  <a:lnTo>
                    <a:pt x="616" y="461"/>
                  </a:lnTo>
                  <a:lnTo>
                    <a:pt x="608" y="460"/>
                  </a:lnTo>
                  <a:lnTo>
                    <a:pt x="603" y="463"/>
                  </a:lnTo>
                  <a:lnTo>
                    <a:pt x="595" y="462"/>
                  </a:lnTo>
                  <a:lnTo>
                    <a:pt x="591" y="458"/>
                  </a:lnTo>
                  <a:lnTo>
                    <a:pt x="478" y="73"/>
                  </a:lnTo>
                  <a:lnTo>
                    <a:pt x="468" y="40"/>
                  </a:lnTo>
                  <a:lnTo>
                    <a:pt x="467" y="39"/>
                  </a:lnTo>
                  <a:lnTo>
                    <a:pt x="462" y="39"/>
                  </a:lnTo>
                  <a:lnTo>
                    <a:pt x="460" y="39"/>
                  </a:lnTo>
                  <a:lnTo>
                    <a:pt x="455" y="36"/>
                  </a:lnTo>
                  <a:lnTo>
                    <a:pt x="450" y="35"/>
                  </a:lnTo>
                  <a:lnTo>
                    <a:pt x="450" y="36"/>
                  </a:lnTo>
                  <a:lnTo>
                    <a:pt x="442" y="33"/>
                  </a:lnTo>
                  <a:lnTo>
                    <a:pt x="437" y="29"/>
                  </a:lnTo>
                  <a:lnTo>
                    <a:pt x="435" y="28"/>
                  </a:lnTo>
                  <a:lnTo>
                    <a:pt x="431" y="28"/>
                  </a:lnTo>
                  <a:lnTo>
                    <a:pt x="426" y="30"/>
                  </a:lnTo>
                  <a:lnTo>
                    <a:pt x="423" y="29"/>
                  </a:lnTo>
                  <a:lnTo>
                    <a:pt x="418" y="29"/>
                  </a:lnTo>
                  <a:lnTo>
                    <a:pt x="414" y="32"/>
                  </a:lnTo>
                  <a:lnTo>
                    <a:pt x="414" y="35"/>
                  </a:lnTo>
                  <a:lnTo>
                    <a:pt x="411" y="35"/>
                  </a:lnTo>
                  <a:lnTo>
                    <a:pt x="405" y="39"/>
                  </a:lnTo>
                  <a:lnTo>
                    <a:pt x="401" y="40"/>
                  </a:lnTo>
                  <a:lnTo>
                    <a:pt x="395" y="40"/>
                  </a:lnTo>
                  <a:lnTo>
                    <a:pt x="394" y="39"/>
                  </a:lnTo>
                  <a:lnTo>
                    <a:pt x="389" y="39"/>
                  </a:lnTo>
                  <a:lnTo>
                    <a:pt x="386" y="35"/>
                  </a:lnTo>
                  <a:lnTo>
                    <a:pt x="382" y="36"/>
                  </a:lnTo>
                  <a:lnTo>
                    <a:pt x="377" y="35"/>
                  </a:lnTo>
                  <a:lnTo>
                    <a:pt x="374" y="36"/>
                  </a:lnTo>
                  <a:lnTo>
                    <a:pt x="369" y="36"/>
                  </a:lnTo>
                  <a:lnTo>
                    <a:pt x="365" y="39"/>
                  </a:lnTo>
                  <a:lnTo>
                    <a:pt x="357" y="39"/>
                  </a:lnTo>
                  <a:lnTo>
                    <a:pt x="353" y="36"/>
                  </a:lnTo>
                  <a:lnTo>
                    <a:pt x="351" y="34"/>
                  </a:lnTo>
                  <a:lnTo>
                    <a:pt x="348" y="34"/>
                  </a:lnTo>
                  <a:lnTo>
                    <a:pt x="346" y="34"/>
                  </a:lnTo>
                  <a:lnTo>
                    <a:pt x="342" y="36"/>
                  </a:lnTo>
                  <a:lnTo>
                    <a:pt x="338" y="33"/>
                  </a:lnTo>
                  <a:lnTo>
                    <a:pt x="333" y="30"/>
                  </a:lnTo>
                  <a:lnTo>
                    <a:pt x="330" y="30"/>
                  </a:lnTo>
                  <a:lnTo>
                    <a:pt x="325" y="30"/>
                  </a:lnTo>
                  <a:lnTo>
                    <a:pt x="322" y="30"/>
                  </a:lnTo>
                  <a:lnTo>
                    <a:pt x="318" y="30"/>
                  </a:lnTo>
                  <a:lnTo>
                    <a:pt x="315" y="35"/>
                  </a:lnTo>
                  <a:lnTo>
                    <a:pt x="310" y="35"/>
                  </a:lnTo>
                  <a:lnTo>
                    <a:pt x="309" y="34"/>
                  </a:lnTo>
                  <a:lnTo>
                    <a:pt x="305" y="34"/>
                  </a:lnTo>
                  <a:lnTo>
                    <a:pt x="301" y="35"/>
                  </a:lnTo>
                  <a:lnTo>
                    <a:pt x="299" y="38"/>
                  </a:lnTo>
                  <a:lnTo>
                    <a:pt x="298" y="40"/>
                  </a:lnTo>
                  <a:lnTo>
                    <a:pt x="294" y="38"/>
                  </a:lnTo>
                  <a:lnTo>
                    <a:pt x="286" y="36"/>
                  </a:lnTo>
                  <a:lnTo>
                    <a:pt x="287" y="33"/>
                  </a:lnTo>
                  <a:lnTo>
                    <a:pt x="283" y="33"/>
                  </a:lnTo>
                  <a:lnTo>
                    <a:pt x="280" y="34"/>
                  </a:lnTo>
                  <a:lnTo>
                    <a:pt x="275" y="33"/>
                  </a:lnTo>
                  <a:lnTo>
                    <a:pt x="280" y="32"/>
                  </a:lnTo>
                  <a:lnTo>
                    <a:pt x="275" y="28"/>
                  </a:lnTo>
                  <a:lnTo>
                    <a:pt x="277" y="24"/>
                  </a:lnTo>
                  <a:lnTo>
                    <a:pt x="276" y="20"/>
                  </a:lnTo>
                  <a:lnTo>
                    <a:pt x="273" y="22"/>
                  </a:lnTo>
                  <a:lnTo>
                    <a:pt x="268" y="21"/>
                  </a:lnTo>
                  <a:lnTo>
                    <a:pt x="264" y="18"/>
                  </a:lnTo>
                  <a:lnTo>
                    <a:pt x="261" y="21"/>
                  </a:lnTo>
                  <a:lnTo>
                    <a:pt x="256" y="21"/>
                  </a:lnTo>
                  <a:lnTo>
                    <a:pt x="247" y="26"/>
                  </a:lnTo>
                  <a:lnTo>
                    <a:pt x="244" y="24"/>
                  </a:lnTo>
                  <a:lnTo>
                    <a:pt x="239" y="22"/>
                  </a:lnTo>
                  <a:lnTo>
                    <a:pt x="241" y="18"/>
                  </a:lnTo>
                  <a:lnTo>
                    <a:pt x="239" y="14"/>
                  </a:lnTo>
                  <a:lnTo>
                    <a:pt x="234" y="12"/>
                  </a:lnTo>
                  <a:lnTo>
                    <a:pt x="234" y="17"/>
                  </a:lnTo>
                  <a:lnTo>
                    <a:pt x="231" y="14"/>
                  </a:lnTo>
                  <a:lnTo>
                    <a:pt x="229" y="17"/>
                  </a:lnTo>
                  <a:lnTo>
                    <a:pt x="225" y="26"/>
                  </a:lnTo>
                  <a:lnTo>
                    <a:pt x="221" y="27"/>
                  </a:lnTo>
                  <a:lnTo>
                    <a:pt x="217" y="23"/>
                  </a:lnTo>
                  <a:lnTo>
                    <a:pt x="219" y="21"/>
                  </a:lnTo>
                  <a:lnTo>
                    <a:pt x="222" y="20"/>
                  </a:lnTo>
                  <a:lnTo>
                    <a:pt x="226" y="15"/>
                  </a:lnTo>
                  <a:lnTo>
                    <a:pt x="226" y="11"/>
                  </a:lnTo>
                  <a:lnTo>
                    <a:pt x="222" y="9"/>
                  </a:lnTo>
                  <a:lnTo>
                    <a:pt x="217" y="10"/>
                  </a:lnTo>
                  <a:lnTo>
                    <a:pt x="215" y="6"/>
                  </a:lnTo>
                  <a:lnTo>
                    <a:pt x="210" y="5"/>
                  </a:lnTo>
                  <a:lnTo>
                    <a:pt x="213" y="0"/>
                  </a:lnTo>
                  <a:lnTo>
                    <a:pt x="208" y="4"/>
                  </a:lnTo>
                  <a:lnTo>
                    <a:pt x="203" y="11"/>
                  </a:lnTo>
                  <a:lnTo>
                    <a:pt x="201" y="16"/>
                  </a:lnTo>
                  <a:lnTo>
                    <a:pt x="197" y="20"/>
                  </a:lnTo>
                  <a:lnTo>
                    <a:pt x="190" y="27"/>
                  </a:lnTo>
                  <a:lnTo>
                    <a:pt x="178" y="30"/>
                  </a:lnTo>
                  <a:lnTo>
                    <a:pt x="173" y="30"/>
                  </a:lnTo>
                  <a:lnTo>
                    <a:pt x="169" y="34"/>
                  </a:lnTo>
                  <a:lnTo>
                    <a:pt x="167" y="30"/>
                  </a:lnTo>
                  <a:lnTo>
                    <a:pt x="169" y="27"/>
                  </a:lnTo>
                  <a:lnTo>
                    <a:pt x="166" y="28"/>
                  </a:lnTo>
                  <a:lnTo>
                    <a:pt x="157" y="35"/>
                  </a:lnTo>
                  <a:lnTo>
                    <a:pt x="157" y="38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2"/>
                  </a:lnTo>
                  <a:lnTo>
                    <a:pt x="160" y="46"/>
                  </a:lnTo>
                  <a:lnTo>
                    <a:pt x="160" y="54"/>
                  </a:lnTo>
                  <a:lnTo>
                    <a:pt x="157" y="50"/>
                  </a:lnTo>
                  <a:lnTo>
                    <a:pt x="156" y="51"/>
                  </a:lnTo>
                  <a:lnTo>
                    <a:pt x="157" y="47"/>
                  </a:lnTo>
                  <a:lnTo>
                    <a:pt x="157" y="40"/>
                  </a:lnTo>
                  <a:lnTo>
                    <a:pt x="156" y="40"/>
                  </a:lnTo>
                  <a:lnTo>
                    <a:pt x="152" y="41"/>
                  </a:lnTo>
                  <a:lnTo>
                    <a:pt x="144" y="50"/>
                  </a:lnTo>
                  <a:lnTo>
                    <a:pt x="137" y="54"/>
                  </a:lnTo>
                  <a:lnTo>
                    <a:pt x="137" y="54"/>
                  </a:lnTo>
                  <a:lnTo>
                    <a:pt x="132" y="56"/>
                  </a:lnTo>
                  <a:lnTo>
                    <a:pt x="128" y="58"/>
                  </a:lnTo>
                  <a:lnTo>
                    <a:pt x="125" y="58"/>
                  </a:lnTo>
                  <a:lnTo>
                    <a:pt x="128" y="56"/>
                  </a:lnTo>
                  <a:lnTo>
                    <a:pt x="128" y="53"/>
                  </a:lnTo>
                  <a:lnTo>
                    <a:pt x="125" y="53"/>
                  </a:lnTo>
                  <a:lnTo>
                    <a:pt x="116" y="66"/>
                  </a:lnTo>
                  <a:lnTo>
                    <a:pt x="116" y="68"/>
                  </a:lnTo>
                  <a:lnTo>
                    <a:pt x="109" y="75"/>
                  </a:lnTo>
                  <a:lnTo>
                    <a:pt x="107" y="82"/>
                  </a:lnTo>
                  <a:lnTo>
                    <a:pt x="107" y="83"/>
                  </a:lnTo>
                  <a:lnTo>
                    <a:pt x="104" y="92"/>
                  </a:lnTo>
                  <a:lnTo>
                    <a:pt x="101" y="99"/>
                  </a:lnTo>
                  <a:lnTo>
                    <a:pt x="95" y="107"/>
                  </a:lnTo>
                  <a:lnTo>
                    <a:pt x="91" y="111"/>
                  </a:lnTo>
                  <a:lnTo>
                    <a:pt x="86" y="113"/>
                  </a:lnTo>
                  <a:lnTo>
                    <a:pt x="83" y="115"/>
                  </a:lnTo>
                  <a:lnTo>
                    <a:pt x="64" y="117"/>
                  </a:lnTo>
                  <a:lnTo>
                    <a:pt x="55" y="115"/>
                  </a:lnTo>
                  <a:lnTo>
                    <a:pt x="50" y="118"/>
                  </a:lnTo>
                  <a:lnTo>
                    <a:pt x="49" y="129"/>
                  </a:lnTo>
                  <a:lnTo>
                    <a:pt x="47" y="134"/>
                  </a:lnTo>
                  <a:lnTo>
                    <a:pt x="43" y="137"/>
                  </a:lnTo>
                  <a:lnTo>
                    <a:pt x="42" y="137"/>
                  </a:lnTo>
                  <a:lnTo>
                    <a:pt x="39" y="139"/>
                  </a:lnTo>
                  <a:lnTo>
                    <a:pt x="44" y="140"/>
                  </a:lnTo>
                  <a:lnTo>
                    <a:pt x="48" y="143"/>
                  </a:lnTo>
                  <a:lnTo>
                    <a:pt x="54" y="151"/>
                  </a:lnTo>
                  <a:lnTo>
                    <a:pt x="59" y="152"/>
                  </a:lnTo>
                  <a:lnTo>
                    <a:pt x="62" y="155"/>
                  </a:lnTo>
                  <a:lnTo>
                    <a:pt x="73" y="167"/>
                  </a:lnTo>
                  <a:lnTo>
                    <a:pt x="76" y="169"/>
                  </a:lnTo>
                  <a:lnTo>
                    <a:pt x="79" y="173"/>
                  </a:lnTo>
                  <a:lnTo>
                    <a:pt x="83" y="177"/>
                  </a:lnTo>
                  <a:lnTo>
                    <a:pt x="85" y="181"/>
                  </a:lnTo>
                  <a:lnTo>
                    <a:pt x="88" y="189"/>
                  </a:lnTo>
                  <a:lnTo>
                    <a:pt x="88" y="198"/>
                  </a:lnTo>
                  <a:lnTo>
                    <a:pt x="91" y="201"/>
                  </a:lnTo>
                  <a:lnTo>
                    <a:pt x="98" y="204"/>
                  </a:lnTo>
                  <a:lnTo>
                    <a:pt x="108" y="205"/>
                  </a:lnTo>
                  <a:lnTo>
                    <a:pt x="112" y="205"/>
                  </a:lnTo>
                  <a:lnTo>
                    <a:pt x="113" y="200"/>
                  </a:lnTo>
                  <a:lnTo>
                    <a:pt x="115" y="204"/>
                  </a:lnTo>
                  <a:lnTo>
                    <a:pt x="115" y="207"/>
                  </a:lnTo>
                  <a:lnTo>
                    <a:pt x="120" y="206"/>
                  </a:lnTo>
                  <a:lnTo>
                    <a:pt x="124" y="206"/>
                  </a:lnTo>
                  <a:lnTo>
                    <a:pt x="126" y="210"/>
                  </a:lnTo>
                  <a:lnTo>
                    <a:pt x="122" y="217"/>
                  </a:lnTo>
                  <a:lnTo>
                    <a:pt x="122" y="222"/>
                  </a:lnTo>
                  <a:lnTo>
                    <a:pt x="127" y="229"/>
                  </a:lnTo>
                  <a:lnTo>
                    <a:pt x="132" y="230"/>
                  </a:lnTo>
                  <a:lnTo>
                    <a:pt x="136" y="224"/>
                  </a:lnTo>
                  <a:lnTo>
                    <a:pt x="139" y="224"/>
                  </a:lnTo>
                  <a:lnTo>
                    <a:pt x="144" y="226"/>
                  </a:lnTo>
                  <a:lnTo>
                    <a:pt x="148" y="225"/>
                  </a:lnTo>
                  <a:lnTo>
                    <a:pt x="152" y="229"/>
                  </a:lnTo>
                  <a:lnTo>
                    <a:pt x="152" y="232"/>
                  </a:lnTo>
                  <a:lnTo>
                    <a:pt x="152" y="236"/>
                  </a:lnTo>
                  <a:lnTo>
                    <a:pt x="144" y="237"/>
                  </a:lnTo>
                  <a:lnTo>
                    <a:pt x="139" y="235"/>
                  </a:lnTo>
                  <a:lnTo>
                    <a:pt x="136" y="231"/>
                  </a:lnTo>
                  <a:lnTo>
                    <a:pt x="131" y="232"/>
                  </a:lnTo>
                  <a:lnTo>
                    <a:pt x="127" y="234"/>
                  </a:lnTo>
                  <a:lnTo>
                    <a:pt x="124" y="231"/>
                  </a:lnTo>
                  <a:lnTo>
                    <a:pt x="120" y="226"/>
                  </a:lnTo>
                  <a:lnTo>
                    <a:pt x="119" y="223"/>
                  </a:lnTo>
                  <a:lnTo>
                    <a:pt x="120" y="219"/>
                  </a:lnTo>
                  <a:lnTo>
                    <a:pt x="116" y="214"/>
                  </a:lnTo>
                  <a:lnTo>
                    <a:pt x="113" y="211"/>
                  </a:lnTo>
                  <a:lnTo>
                    <a:pt x="108" y="212"/>
                  </a:lnTo>
                  <a:lnTo>
                    <a:pt x="109" y="216"/>
                  </a:lnTo>
                  <a:lnTo>
                    <a:pt x="118" y="224"/>
                  </a:lnTo>
                  <a:lnTo>
                    <a:pt x="120" y="228"/>
                  </a:lnTo>
                  <a:lnTo>
                    <a:pt x="122" y="231"/>
                  </a:lnTo>
                  <a:lnTo>
                    <a:pt x="121" y="240"/>
                  </a:lnTo>
                  <a:lnTo>
                    <a:pt x="125" y="236"/>
                  </a:lnTo>
                  <a:lnTo>
                    <a:pt x="128" y="236"/>
                  </a:lnTo>
                  <a:lnTo>
                    <a:pt x="136" y="240"/>
                  </a:lnTo>
                  <a:lnTo>
                    <a:pt x="138" y="244"/>
                  </a:lnTo>
                  <a:lnTo>
                    <a:pt x="136" y="248"/>
                  </a:lnTo>
                  <a:lnTo>
                    <a:pt x="134" y="244"/>
                  </a:lnTo>
                  <a:lnTo>
                    <a:pt x="131" y="242"/>
                  </a:lnTo>
                  <a:lnTo>
                    <a:pt x="127" y="243"/>
                  </a:lnTo>
                  <a:lnTo>
                    <a:pt x="126" y="247"/>
                  </a:lnTo>
                  <a:lnTo>
                    <a:pt x="124" y="252"/>
                  </a:lnTo>
                  <a:lnTo>
                    <a:pt x="124" y="252"/>
                  </a:lnTo>
                  <a:lnTo>
                    <a:pt x="120" y="255"/>
                  </a:lnTo>
                  <a:lnTo>
                    <a:pt x="118" y="252"/>
                  </a:lnTo>
                  <a:lnTo>
                    <a:pt x="114" y="252"/>
                  </a:lnTo>
                  <a:lnTo>
                    <a:pt x="109" y="252"/>
                  </a:lnTo>
                  <a:lnTo>
                    <a:pt x="106" y="253"/>
                  </a:lnTo>
                  <a:lnTo>
                    <a:pt x="104" y="249"/>
                  </a:lnTo>
                  <a:lnTo>
                    <a:pt x="96" y="250"/>
                  </a:lnTo>
                  <a:lnTo>
                    <a:pt x="92" y="249"/>
                  </a:lnTo>
                  <a:lnTo>
                    <a:pt x="88" y="250"/>
                  </a:lnTo>
                  <a:lnTo>
                    <a:pt x="84" y="247"/>
                  </a:lnTo>
                  <a:lnTo>
                    <a:pt x="82" y="243"/>
                  </a:lnTo>
                  <a:lnTo>
                    <a:pt x="78" y="243"/>
                  </a:lnTo>
                  <a:lnTo>
                    <a:pt x="83" y="242"/>
                  </a:lnTo>
                  <a:lnTo>
                    <a:pt x="84" y="234"/>
                  </a:lnTo>
                  <a:lnTo>
                    <a:pt x="86" y="230"/>
                  </a:lnTo>
                  <a:lnTo>
                    <a:pt x="84" y="225"/>
                  </a:lnTo>
                  <a:lnTo>
                    <a:pt x="89" y="226"/>
                  </a:lnTo>
                  <a:lnTo>
                    <a:pt x="84" y="224"/>
                  </a:lnTo>
                  <a:lnTo>
                    <a:pt x="77" y="224"/>
                  </a:lnTo>
                  <a:lnTo>
                    <a:pt x="72" y="225"/>
                  </a:lnTo>
                  <a:lnTo>
                    <a:pt x="68" y="228"/>
                  </a:lnTo>
                  <a:lnTo>
                    <a:pt x="64" y="230"/>
                  </a:lnTo>
                  <a:lnTo>
                    <a:pt x="64" y="231"/>
                  </a:lnTo>
                  <a:lnTo>
                    <a:pt x="55" y="231"/>
                  </a:lnTo>
                  <a:lnTo>
                    <a:pt x="50" y="234"/>
                  </a:lnTo>
                  <a:lnTo>
                    <a:pt x="47" y="236"/>
                  </a:lnTo>
                  <a:lnTo>
                    <a:pt x="49" y="241"/>
                  </a:lnTo>
                  <a:lnTo>
                    <a:pt x="49" y="244"/>
                  </a:lnTo>
                  <a:lnTo>
                    <a:pt x="45" y="244"/>
                  </a:lnTo>
                  <a:lnTo>
                    <a:pt x="37" y="241"/>
                  </a:lnTo>
                  <a:lnTo>
                    <a:pt x="25" y="248"/>
                  </a:lnTo>
                  <a:lnTo>
                    <a:pt x="24" y="253"/>
                  </a:lnTo>
                  <a:lnTo>
                    <a:pt x="20" y="254"/>
                  </a:lnTo>
                  <a:lnTo>
                    <a:pt x="15" y="253"/>
                  </a:lnTo>
                  <a:lnTo>
                    <a:pt x="12" y="256"/>
                  </a:lnTo>
                  <a:lnTo>
                    <a:pt x="9" y="260"/>
                  </a:lnTo>
                  <a:lnTo>
                    <a:pt x="6" y="261"/>
                  </a:lnTo>
                  <a:lnTo>
                    <a:pt x="1" y="260"/>
                  </a:lnTo>
                  <a:lnTo>
                    <a:pt x="0" y="262"/>
                  </a:lnTo>
                  <a:lnTo>
                    <a:pt x="11" y="273"/>
                  </a:lnTo>
                  <a:lnTo>
                    <a:pt x="14" y="276"/>
                  </a:lnTo>
                  <a:lnTo>
                    <a:pt x="19" y="277"/>
                  </a:lnTo>
                  <a:lnTo>
                    <a:pt x="23" y="279"/>
                  </a:lnTo>
                  <a:lnTo>
                    <a:pt x="26" y="280"/>
                  </a:lnTo>
                  <a:lnTo>
                    <a:pt x="21" y="277"/>
                  </a:lnTo>
                  <a:lnTo>
                    <a:pt x="33" y="282"/>
                  </a:lnTo>
                  <a:lnTo>
                    <a:pt x="38" y="285"/>
                  </a:lnTo>
                  <a:lnTo>
                    <a:pt x="35" y="284"/>
                  </a:lnTo>
                  <a:lnTo>
                    <a:pt x="31" y="284"/>
                  </a:lnTo>
                  <a:lnTo>
                    <a:pt x="29" y="289"/>
                  </a:lnTo>
                  <a:lnTo>
                    <a:pt x="25" y="290"/>
                  </a:lnTo>
                  <a:lnTo>
                    <a:pt x="20" y="288"/>
                  </a:lnTo>
                  <a:lnTo>
                    <a:pt x="20" y="284"/>
                  </a:lnTo>
                  <a:lnTo>
                    <a:pt x="20" y="289"/>
                  </a:lnTo>
                  <a:lnTo>
                    <a:pt x="24" y="293"/>
                  </a:lnTo>
                  <a:lnTo>
                    <a:pt x="25" y="296"/>
                  </a:lnTo>
                  <a:lnTo>
                    <a:pt x="29" y="301"/>
                  </a:lnTo>
                  <a:lnTo>
                    <a:pt x="30" y="301"/>
                  </a:lnTo>
                  <a:lnTo>
                    <a:pt x="27" y="309"/>
                  </a:lnTo>
                  <a:lnTo>
                    <a:pt x="29" y="313"/>
                  </a:lnTo>
                  <a:lnTo>
                    <a:pt x="32" y="317"/>
                  </a:lnTo>
                  <a:lnTo>
                    <a:pt x="44" y="320"/>
                  </a:lnTo>
                  <a:lnTo>
                    <a:pt x="53" y="324"/>
                  </a:lnTo>
                  <a:lnTo>
                    <a:pt x="58" y="323"/>
                  </a:lnTo>
                  <a:lnTo>
                    <a:pt x="61" y="324"/>
                  </a:lnTo>
                  <a:lnTo>
                    <a:pt x="70" y="320"/>
                  </a:lnTo>
                  <a:lnTo>
                    <a:pt x="82" y="320"/>
                  </a:lnTo>
                  <a:lnTo>
                    <a:pt x="85" y="321"/>
                  </a:lnTo>
                  <a:lnTo>
                    <a:pt x="94" y="329"/>
                  </a:lnTo>
                  <a:lnTo>
                    <a:pt x="94" y="324"/>
                  </a:lnTo>
                  <a:lnTo>
                    <a:pt x="90" y="320"/>
                  </a:lnTo>
                  <a:lnTo>
                    <a:pt x="94" y="319"/>
                  </a:lnTo>
                  <a:lnTo>
                    <a:pt x="97" y="324"/>
                  </a:lnTo>
                  <a:lnTo>
                    <a:pt x="102" y="331"/>
                  </a:lnTo>
                  <a:lnTo>
                    <a:pt x="106" y="323"/>
                  </a:lnTo>
                  <a:lnTo>
                    <a:pt x="110" y="320"/>
                  </a:lnTo>
                  <a:lnTo>
                    <a:pt x="114" y="317"/>
                  </a:lnTo>
                  <a:lnTo>
                    <a:pt x="119" y="314"/>
                  </a:lnTo>
                  <a:lnTo>
                    <a:pt x="122" y="311"/>
                  </a:lnTo>
                  <a:lnTo>
                    <a:pt x="127" y="313"/>
                  </a:lnTo>
                  <a:lnTo>
                    <a:pt x="131" y="309"/>
                  </a:lnTo>
                  <a:lnTo>
                    <a:pt x="133" y="306"/>
                  </a:lnTo>
                  <a:lnTo>
                    <a:pt x="137" y="305"/>
                  </a:lnTo>
                  <a:lnTo>
                    <a:pt x="134" y="308"/>
                  </a:lnTo>
                  <a:lnTo>
                    <a:pt x="139" y="311"/>
                  </a:lnTo>
                  <a:lnTo>
                    <a:pt x="140" y="315"/>
                  </a:lnTo>
                  <a:lnTo>
                    <a:pt x="140" y="319"/>
                  </a:lnTo>
                  <a:lnTo>
                    <a:pt x="137" y="324"/>
                  </a:lnTo>
                  <a:lnTo>
                    <a:pt x="133" y="326"/>
                  </a:lnTo>
                  <a:lnTo>
                    <a:pt x="130" y="324"/>
                  </a:lnTo>
                  <a:lnTo>
                    <a:pt x="128" y="325"/>
                  </a:lnTo>
                  <a:lnTo>
                    <a:pt x="127" y="330"/>
                  </a:lnTo>
                  <a:lnTo>
                    <a:pt x="132" y="331"/>
                  </a:lnTo>
                  <a:lnTo>
                    <a:pt x="137" y="338"/>
                  </a:lnTo>
                  <a:lnTo>
                    <a:pt x="138" y="347"/>
                  </a:lnTo>
                  <a:lnTo>
                    <a:pt x="142" y="359"/>
                  </a:lnTo>
                  <a:lnTo>
                    <a:pt x="140" y="363"/>
                  </a:lnTo>
                  <a:lnTo>
                    <a:pt x="133" y="372"/>
                  </a:lnTo>
                  <a:lnTo>
                    <a:pt x="130" y="374"/>
                  </a:lnTo>
                  <a:lnTo>
                    <a:pt x="121" y="374"/>
                  </a:lnTo>
                  <a:lnTo>
                    <a:pt x="118" y="375"/>
                  </a:lnTo>
                  <a:lnTo>
                    <a:pt x="114" y="373"/>
                  </a:lnTo>
                  <a:lnTo>
                    <a:pt x="109" y="373"/>
                  </a:lnTo>
                  <a:lnTo>
                    <a:pt x="106" y="377"/>
                  </a:lnTo>
                  <a:lnTo>
                    <a:pt x="101" y="385"/>
                  </a:lnTo>
                  <a:lnTo>
                    <a:pt x="92" y="392"/>
                  </a:lnTo>
                  <a:lnTo>
                    <a:pt x="88" y="393"/>
                  </a:lnTo>
                  <a:lnTo>
                    <a:pt x="84" y="391"/>
                  </a:lnTo>
                  <a:lnTo>
                    <a:pt x="80" y="392"/>
                  </a:lnTo>
                  <a:lnTo>
                    <a:pt x="77" y="396"/>
                  </a:lnTo>
                  <a:lnTo>
                    <a:pt x="79" y="389"/>
                  </a:lnTo>
                  <a:lnTo>
                    <a:pt x="78" y="385"/>
                  </a:lnTo>
                  <a:lnTo>
                    <a:pt x="71" y="383"/>
                  </a:lnTo>
                  <a:lnTo>
                    <a:pt x="66" y="383"/>
                  </a:lnTo>
                  <a:lnTo>
                    <a:pt x="62" y="386"/>
                  </a:lnTo>
                  <a:lnTo>
                    <a:pt x="61" y="390"/>
                  </a:lnTo>
                  <a:lnTo>
                    <a:pt x="65" y="393"/>
                  </a:lnTo>
                  <a:lnTo>
                    <a:pt x="60" y="392"/>
                  </a:lnTo>
                  <a:lnTo>
                    <a:pt x="55" y="395"/>
                  </a:lnTo>
                  <a:lnTo>
                    <a:pt x="54" y="399"/>
                  </a:lnTo>
                  <a:lnTo>
                    <a:pt x="55" y="403"/>
                  </a:lnTo>
                  <a:lnTo>
                    <a:pt x="53" y="406"/>
                  </a:lnTo>
                  <a:lnTo>
                    <a:pt x="56" y="409"/>
                  </a:lnTo>
                  <a:lnTo>
                    <a:pt x="61" y="406"/>
                  </a:lnTo>
                  <a:lnTo>
                    <a:pt x="56" y="412"/>
                  </a:lnTo>
                  <a:lnTo>
                    <a:pt x="53" y="414"/>
                  </a:lnTo>
                  <a:lnTo>
                    <a:pt x="54" y="418"/>
                  </a:lnTo>
                  <a:lnTo>
                    <a:pt x="53" y="416"/>
                  </a:lnTo>
                  <a:lnTo>
                    <a:pt x="48" y="415"/>
                  </a:lnTo>
                  <a:lnTo>
                    <a:pt x="44" y="419"/>
                  </a:lnTo>
                  <a:lnTo>
                    <a:pt x="32" y="434"/>
                  </a:lnTo>
                  <a:lnTo>
                    <a:pt x="30" y="438"/>
                  </a:lnTo>
                  <a:lnTo>
                    <a:pt x="31" y="443"/>
                  </a:lnTo>
                  <a:lnTo>
                    <a:pt x="30" y="446"/>
                  </a:lnTo>
                  <a:lnTo>
                    <a:pt x="23" y="448"/>
                  </a:lnTo>
                  <a:lnTo>
                    <a:pt x="24" y="451"/>
                  </a:lnTo>
                  <a:lnTo>
                    <a:pt x="29" y="455"/>
                  </a:lnTo>
                  <a:lnTo>
                    <a:pt x="24" y="455"/>
                  </a:lnTo>
                  <a:lnTo>
                    <a:pt x="20" y="454"/>
                  </a:lnTo>
                  <a:lnTo>
                    <a:pt x="19" y="457"/>
                  </a:lnTo>
                  <a:lnTo>
                    <a:pt x="20" y="462"/>
                  </a:lnTo>
                  <a:lnTo>
                    <a:pt x="24" y="460"/>
                  </a:lnTo>
                  <a:lnTo>
                    <a:pt x="29" y="463"/>
                  </a:lnTo>
                  <a:lnTo>
                    <a:pt x="25" y="468"/>
                  </a:lnTo>
                  <a:lnTo>
                    <a:pt x="26" y="472"/>
                  </a:lnTo>
                  <a:lnTo>
                    <a:pt x="30" y="475"/>
                  </a:lnTo>
                  <a:lnTo>
                    <a:pt x="30" y="479"/>
                  </a:lnTo>
                  <a:lnTo>
                    <a:pt x="32" y="484"/>
                  </a:lnTo>
                  <a:lnTo>
                    <a:pt x="36" y="481"/>
                  </a:lnTo>
                  <a:lnTo>
                    <a:pt x="36" y="476"/>
                  </a:lnTo>
                  <a:lnTo>
                    <a:pt x="41" y="468"/>
                  </a:lnTo>
                  <a:lnTo>
                    <a:pt x="49" y="463"/>
                  </a:lnTo>
                  <a:lnTo>
                    <a:pt x="52" y="458"/>
                  </a:lnTo>
                  <a:lnTo>
                    <a:pt x="52" y="461"/>
                  </a:lnTo>
                  <a:lnTo>
                    <a:pt x="48" y="464"/>
                  </a:lnTo>
                  <a:lnTo>
                    <a:pt x="39" y="472"/>
                  </a:lnTo>
                  <a:lnTo>
                    <a:pt x="38" y="475"/>
                  </a:lnTo>
                  <a:lnTo>
                    <a:pt x="38" y="480"/>
                  </a:lnTo>
                  <a:lnTo>
                    <a:pt x="42" y="479"/>
                  </a:lnTo>
                  <a:lnTo>
                    <a:pt x="41" y="482"/>
                  </a:lnTo>
                  <a:lnTo>
                    <a:pt x="48" y="484"/>
                  </a:lnTo>
                  <a:lnTo>
                    <a:pt x="44" y="486"/>
                  </a:lnTo>
                  <a:lnTo>
                    <a:pt x="41" y="487"/>
                  </a:lnTo>
                  <a:lnTo>
                    <a:pt x="43" y="492"/>
                  </a:lnTo>
                  <a:lnTo>
                    <a:pt x="47" y="491"/>
                  </a:lnTo>
                  <a:lnTo>
                    <a:pt x="52" y="492"/>
                  </a:lnTo>
                  <a:lnTo>
                    <a:pt x="55" y="496"/>
                  </a:lnTo>
                  <a:lnTo>
                    <a:pt x="64" y="496"/>
                  </a:lnTo>
                  <a:lnTo>
                    <a:pt x="67" y="496"/>
                  </a:lnTo>
                  <a:lnTo>
                    <a:pt x="72" y="492"/>
                  </a:lnTo>
                  <a:lnTo>
                    <a:pt x="74" y="496"/>
                  </a:lnTo>
                  <a:lnTo>
                    <a:pt x="71" y="497"/>
                  </a:lnTo>
                  <a:lnTo>
                    <a:pt x="74" y="498"/>
                  </a:lnTo>
                  <a:lnTo>
                    <a:pt x="78" y="503"/>
                  </a:lnTo>
                  <a:lnTo>
                    <a:pt x="77" y="506"/>
                  </a:lnTo>
                  <a:lnTo>
                    <a:pt x="72" y="509"/>
                  </a:lnTo>
                  <a:lnTo>
                    <a:pt x="70" y="508"/>
                  </a:lnTo>
                  <a:lnTo>
                    <a:pt x="70" y="504"/>
                  </a:lnTo>
                  <a:lnTo>
                    <a:pt x="66" y="499"/>
                  </a:lnTo>
                  <a:lnTo>
                    <a:pt x="62" y="504"/>
                  </a:lnTo>
                  <a:lnTo>
                    <a:pt x="59" y="505"/>
                  </a:lnTo>
                  <a:lnTo>
                    <a:pt x="55" y="509"/>
                  </a:lnTo>
                  <a:lnTo>
                    <a:pt x="60" y="503"/>
                  </a:lnTo>
                  <a:lnTo>
                    <a:pt x="59" y="499"/>
                  </a:lnTo>
                  <a:lnTo>
                    <a:pt x="54" y="497"/>
                  </a:lnTo>
                  <a:lnTo>
                    <a:pt x="50" y="497"/>
                  </a:lnTo>
                  <a:lnTo>
                    <a:pt x="50" y="492"/>
                  </a:lnTo>
                  <a:lnTo>
                    <a:pt x="45" y="496"/>
                  </a:lnTo>
                  <a:lnTo>
                    <a:pt x="42" y="499"/>
                  </a:lnTo>
                  <a:lnTo>
                    <a:pt x="39" y="503"/>
                  </a:lnTo>
                  <a:lnTo>
                    <a:pt x="36" y="506"/>
                  </a:lnTo>
                  <a:lnTo>
                    <a:pt x="32" y="510"/>
                  </a:lnTo>
                  <a:lnTo>
                    <a:pt x="41" y="513"/>
                  </a:lnTo>
                  <a:lnTo>
                    <a:pt x="39" y="516"/>
                  </a:lnTo>
                  <a:lnTo>
                    <a:pt x="43" y="520"/>
                  </a:lnTo>
                  <a:lnTo>
                    <a:pt x="47" y="522"/>
                  </a:lnTo>
                  <a:lnTo>
                    <a:pt x="49" y="521"/>
                  </a:lnTo>
                  <a:lnTo>
                    <a:pt x="49" y="523"/>
                  </a:lnTo>
                  <a:lnTo>
                    <a:pt x="53" y="528"/>
                  </a:lnTo>
                  <a:lnTo>
                    <a:pt x="53" y="529"/>
                  </a:lnTo>
                  <a:lnTo>
                    <a:pt x="56" y="534"/>
                  </a:lnTo>
                  <a:lnTo>
                    <a:pt x="61" y="537"/>
                  </a:lnTo>
                  <a:lnTo>
                    <a:pt x="59" y="540"/>
                  </a:lnTo>
                  <a:lnTo>
                    <a:pt x="60" y="545"/>
                  </a:lnTo>
                  <a:lnTo>
                    <a:pt x="68" y="546"/>
                  </a:lnTo>
                  <a:lnTo>
                    <a:pt x="77" y="546"/>
                  </a:lnTo>
                  <a:lnTo>
                    <a:pt x="84" y="544"/>
                  </a:lnTo>
                  <a:lnTo>
                    <a:pt x="89" y="541"/>
                  </a:lnTo>
                  <a:lnTo>
                    <a:pt x="92" y="538"/>
                  </a:lnTo>
                  <a:lnTo>
                    <a:pt x="94" y="539"/>
                  </a:lnTo>
                  <a:lnTo>
                    <a:pt x="98" y="538"/>
                  </a:lnTo>
                  <a:lnTo>
                    <a:pt x="98" y="537"/>
                  </a:lnTo>
                  <a:lnTo>
                    <a:pt x="100" y="529"/>
                  </a:lnTo>
                  <a:lnTo>
                    <a:pt x="95" y="527"/>
                  </a:lnTo>
                  <a:lnTo>
                    <a:pt x="97" y="523"/>
                  </a:lnTo>
                  <a:lnTo>
                    <a:pt x="101" y="520"/>
                  </a:lnTo>
                  <a:lnTo>
                    <a:pt x="104" y="513"/>
                  </a:lnTo>
                  <a:lnTo>
                    <a:pt x="108" y="508"/>
                  </a:lnTo>
                  <a:lnTo>
                    <a:pt x="107" y="504"/>
                  </a:lnTo>
                  <a:lnTo>
                    <a:pt x="110" y="508"/>
                  </a:lnTo>
                  <a:lnTo>
                    <a:pt x="114" y="505"/>
                  </a:lnTo>
                  <a:lnTo>
                    <a:pt x="112" y="509"/>
                  </a:lnTo>
                  <a:lnTo>
                    <a:pt x="107" y="510"/>
                  </a:lnTo>
                  <a:lnTo>
                    <a:pt x="106" y="514"/>
                  </a:lnTo>
                  <a:lnTo>
                    <a:pt x="102" y="522"/>
                  </a:lnTo>
                  <a:lnTo>
                    <a:pt x="101" y="527"/>
                  </a:lnTo>
                  <a:lnTo>
                    <a:pt x="106" y="531"/>
                  </a:lnTo>
                  <a:lnTo>
                    <a:pt x="104" y="535"/>
                  </a:lnTo>
                  <a:lnTo>
                    <a:pt x="106" y="539"/>
                  </a:lnTo>
                  <a:lnTo>
                    <a:pt x="108" y="541"/>
                  </a:lnTo>
                  <a:lnTo>
                    <a:pt x="108" y="545"/>
                  </a:lnTo>
                  <a:lnTo>
                    <a:pt x="115" y="562"/>
                  </a:lnTo>
                  <a:lnTo>
                    <a:pt x="108" y="574"/>
                  </a:lnTo>
                  <a:lnTo>
                    <a:pt x="109" y="577"/>
                  </a:lnTo>
                  <a:lnTo>
                    <a:pt x="116" y="585"/>
                  </a:lnTo>
                  <a:lnTo>
                    <a:pt x="113" y="586"/>
                  </a:lnTo>
                  <a:lnTo>
                    <a:pt x="114" y="594"/>
                  </a:lnTo>
                  <a:lnTo>
                    <a:pt x="113" y="599"/>
                  </a:lnTo>
                  <a:lnTo>
                    <a:pt x="112" y="603"/>
                  </a:lnTo>
                  <a:lnTo>
                    <a:pt x="107" y="604"/>
                  </a:lnTo>
                  <a:lnTo>
                    <a:pt x="112" y="604"/>
                  </a:lnTo>
                  <a:lnTo>
                    <a:pt x="115" y="607"/>
                  </a:lnTo>
                  <a:lnTo>
                    <a:pt x="124" y="600"/>
                  </a:lnTo>
                  <a:lnTo>
                    <a:pt x="126" y="597"/>
                  </a:lnTo>
                  <a:lnTo>
                    <a:pt x="130" y="595"/>
                  </a:lnTo>
                  <a:lnTo>
                    <a:pt x="134" y="593"/>
                  </a:lnTo>
                  <a:lnTo>
                    <a:pt x="138" y="592"/>
                  </a:lnTo>
                  <a:lnTo>
                    <a:pt x="146" y="585"/>
                  </a:lnTo>
                  <a:lnTo>
                    <a:pt x="150" y="587"/>
                  </a:lnTo>
                  <a:lnTo>
                    <a:pt x="152" y="591"/>
                  </a:lnTo>
                  <a:lnTo>
                    <a:pt x="157" y="593"/>
                  </a:lnTo>
                  <a:lnTo>
                    <a:pt x="158" y="597"/>
                  </a:lnTo>
                  <a:lnTo>
                    <a:pt x="162" y="594"/>
                  </a:lnTo>
                  <a:lnTo>
                    <a:pt x="167" y="591"/>
                  </a:lnTo>
                  <a:lnTo>
                    <a:pt x="167" y="594"/>
                  </a:lnTo>
                  <a:lnTo>
                    <a:pt x="172" y="598"/>
                  </a:lnTo>
                  <a:lnTo>
                    <a:pt x="180" y="613"/>
                  </a:lnTo>
                  <a:lnTo>
                    <a:pt x="181" y="615"/>
                  </a:lnTo>
                  <a:lnTo>
                    <a:pt x="186" y="615"/>
                  </a:lnTo>
                  <a:lnTo>
                    <a:pt x="188" y="611"/>
                  </a:lnTo>
                  <a:lnTo>
                    <a:pt x="186" y="606"/>
                  </a:lnTo>
                  <a:lnTo>
                    <a:pt x="184" y="600"/>
                  </a:lnTo>
                  <a:lnTo>
                    <a:pt x="186" y="597"/>
                  </a:lnTo>
                  <a:lnTo>
                    <a:pt x="186" y="588"/>
                  </a:lnTo>
                  <a:lnTo>
                    <a:pt x="190" y="591"/>
                  </a:lnTo>
                  <a:lnTo>
                    <a:pt x="193" y="582"/>
                  </a:lnTo>
                  <a:lnTo>
                    <a:pt x="192" y="579"/>
                  </a:lnTo>
                  <a:lnTo>
                    <a:pt x="196" y="583"/>
                  </a:lnTo>
                  <a:lnTo>
                    <a:pt x="204" y="586"/>
                  </a:lnTo>
                  <a:lnTo>
                    <a:pt x="205" y="591"/>
                  </a:lnTo>
                  <a:lnTo>
                    <a:pt x="204" y="591"/>
                  </a:lnTo>
                  <a:lnTo>
                    <a:pt x="202" y="586"/>
                  </a:lnTo>
                  <a:lnTo>
                    <a:pt x="198" y="586"/>
                  </a:lnTo>
                  <a:lnTo>
                    <a:pt x="195" y="588"/>
                  </a:lnTo>
                  <a:lnTo>
                    <a:pt x="192" y="597"/>
                  </a:lnTo>
                  <a:lnTo>
                    <a:pt x="197" y="598"/>
                  </a:lnTo>
                  <a:lnTo>
                    <a:pt x="198" y="603"/>
                  </a:lnTo>
                  <a:lnTo>
                    <a:pt x="199" y="604"/>
                  </a:lnTo>
                  <a:lnTo>
                    <a:pt x="204" y="604"/>
                  </a:lnTo>
                  <a:lnTo>
                    <a:pt x="211" y="599"/>
                  </a:lnTo>
                  <a:lnTo>
                    <a:pt x="225" y="593"/>
                  </a:lnTo>
                  <a:lnTo>
                    <a:pt x="228" y="589"/>
                  </a:lnTo>
                  <a:lnTo>
                    <a:pt x="231" y="586"/>
                  </a:lnTo>
                  <a:lnTo>
                    <a:pt x="233" y="582"/>
                  </a:lnTo>
                  <a:lnTo>
                    <a:pt x="233" y="586"/>
                  </a:lnTo>
                  <a:lnTo>
                    <a:pt x="231" y="589"/>
                  </a:lnTo>
                  <a:lnTo>
                    <a:pt x="231" y="593"/>
                  </a:lnTo>
                  <a:lnTo>
                    <a:pt x="232" y="598"/>
                  </a:lnTo>
                  <a:lnTo>
                    <a:pt x="225" y="603"/>
                  </a:lnTo>
                  <a:lnTo>
                    <a:pt x="222" y="606"/>
                  </a:lnTo>
                  <a:lnTo>
                    <a:pt x="219" y="611"/>
                  </a:lnTo>
                  <a:lnTo>
                    <a:pt x="217" y="615"/>
                  </a:lnTo>
                  <a:lnTo>
                    <a:pt x="217" y="619"/>
                  </a:lnTo>
                  <a:lnTo>
                    <a:pt x="220" y="623"/>
                  </a:lnTo>
                  <a:lnTo>
                    <a:pt x="223" y="623"/>
                  </a:lnTo>
                  <a:lnTo>
                    <a:pt x="228" y="626"/>
                  </a:lnTo>
                  <a:lnTo>
                    <a:pt x="225" y="624"/>
                  </a:lnTo>
                  <a:lnTo>
                    <a:pt x="221" y="626"/>
                  </a:lnTo>
                  <a:lnTo>
                    <a:pt x="216" y="629"/>
                  </a:lnTo>
                  <a:lnTo>
                    <a:pt x="216" y="641"/>
                  </a:lnTo>
                  <a:lnTo>
                    <a:pt x="215" y="650"/>
                  </a:lnTo>
                  <a:lnTo>
                    <a:pt x="217" y="653"/>
                  </a:lnTo>
                  <a:lnTo>
                    <a:pt x="219" y="658"/>
                  </a:lnTo>
                  <a:lnTo>
                    <a:pt x="223" y="654"/>
                  </a:lnTo>
                  <a:lnTo>
                    <a:pt x="221" y="658"/>
                  </a:lnTo>
                  <a:lnTo>
                    <a:pt x="216" y="658"/>
                  </a:lnTo>
                  <a:lnTo>
                    <a:pt x="215" y="654"/>
                  </a:lnTo>
                  <a:lnTo>
                    <a:pt x="211" y="657"/>
                  </a:lnTo>
                  <a:lnTo>
                    <a:pt x="199" y="668"/>
                  </a:lnTo>
                  <a:lnTo>
                    <a:pt x="196" y="671"/>
                  </a:lnTo>
                  <a:lnTo>
                    <a:pt x="191" y="680"/>
                  </a:lnTo>
                  <a:lnTo>
                    <a:pt x="191" y="683"/>
                  </a:lnTo>
                  <a:lnTo>
                    <a:pt x="191" y="688"/>
                  </a:lnTo>
                  <a:lnTo>
                    <a:pt x="188" y="692"/>
                  </a:lnTo>
                  <a:lnTo>
                    <a:pt x="184" y="688"/>
                  </a:lnTo>
                  <a:lnTo>
                    <a:pt x="180" y="692"/>
                  </a:lnTo>
                  <a:lnTo>
                    <a:pt x="178" y="696"/>
                  </a:lnTo>
                  <a:lnTo>
                    <a:pt x="169" y="699"/>
                  </a:lnTo>
                  <a:lnTo>
                    <a:pt x="161" y="704"/>
                  </a:lnTo>
                  <a:lnTo>
                    <a:pt x="157" y="708"/>
                  </a:lnTo>
                  <a:lnTo>
                    <a:pt x="155" y="710"/>
                  </a:lnTo>
                  <a:lnTo>
                    <a:pt x="146" y="717"/>
                  </a:lnTo>
                  <a:lnTo>
                    <a:pt x="145" y="722"/>
                  </a:lnTo>
                  <a:lnTo>
                    <a:pt x="143" y="730"/>
                  </a:lnTo>
                  <a:lnTo>
                    <a:pt x="145" y="734"/>
                  </a:lnTo>
                  <a:lnTo>
                    <a:pt x="149" y="736"/>
                  </a:lnTo>
                  <a:lnTo>
                    <a:pt x="149" y="740"/>
                  </a:lnTo>
                  <a:lnTo>
                    <a:pt x="145" y="739"/>
                  </a:lnTo>
                  <a:lnTo>
                    <a:pt x="140" y="736"/>
                  </a:lnTo>
                  <a:lnTo>
                    <a:pt x="137" y="737"/>
                  </a:lnTo>
                  <a:lnTo>
                    <a:pt x="138" y="741"/>
                  </a:lnTo>
                  <a:lnTo>
                    <a:pt x="133" y="739"/>
                  </a:lnTo>
                  <a:lnTo>
                    <a:pt x="130" y="735"/>
                  </a:lnTo>
                  <a:lnTo>
                    <a:pt x="131" y="731"/>
                  </a:lnTo>
                  <a:lnTo>
                    <a:pt x="127" y="731"/>
                  </a:lnTo>
                  <a:lnTo>
                    <a:pt x="124" y="730"/>
                  </a:lnTo>
                  <a:lnTo>
                    <a:pt x="110" y="734"/>
                  </a:lnTo>
                  <a:lnTo>
                    <a:pt x="98" y="742"/>
                  </a:lnTo>
                  <a:lnTo>
                    <a:pt x="91" y="751"/>
                  </a:lnTo>
                  <a:lnTo>
                    <a:pt x="90" y="754"/>
                  </a:lnTo>
                  <a:lnTo>
                    <a:pt x="88" y="759"/>
                  </a:lnTo>
                  <a:lnTo>
                    <a:pt x="79" y="761"/>
                  </a:lnTo>
                  <a:lnTo>
                    <a:pt x="79" y="766"/>
                  </a:lnTo>
                  <a:lnTo>
                    <a:pt x="74" y="765"/>
                  </a:lnTo>
                  <a:lnTo>
                    <a:pt x="71" y="766"/>
                  </a:lnTo>
                  <a:lnTo>
                    <a:pt x="68" y="771"/>
                  </a:lnTo>
                  <a:lnTo>
                    <a:pt x="68" y="775"/>
                  </a:lnTo>
                  <a:lnTo>
                    <a:pt x="67" y="779"/>
                  </a:lnTo>
                  <a:lnTo>
                    <a:pt x="67" y="783"/>
                  </a:lnTo>
                  <a:lnTo>
                    <a:pt x="71" y="781"/>
                  </a:lnTo>
                  <a:lnTo>
                    <a:pt x="74" y="776"/>
                  </a:lnTo>
                  <a:lnTo>
                    <a:pt x="71" y="773"/>
                  </a:lnTo>
                  <a:lnTo>
                    <a:pt x="71" y="769"/>
                  </a:lnTo>
                  <a:lnTo>
                    <a:pt x="76" y="770"/>
                  </a:lnTo>
                  <a:lnTo>
                    <a:pt x="78" y="773"/>
                  </a:lnTo>
                  <a:lnTo>
                    <a:pt x="79" y="778"/>
                  </a:lnTo>
                  <a:lnTo>
                    <a:pt x="88" y="776"/>
                  </a:lnTo>
                  <a:lnTo>
                    <a:pt x="85" y="771"/>
                  </a:lnTo>
                  <a:lnTo>
                    <a:pt x="86" y="767"/>
                  </a:lnTo>
                  <a:lnTo>
                    <a:pt x="84" y="763"/>
                  </a:lnTo>
                  <a:lnTo>
                    <a:pt x="89" y="761"/>
                  </a:lnTo>
                  <a:lnTo>
                    <a:pt x="90" y="770"/>
                  </a:lnTo>
                  <a:lnTo>
                    <a:pt x="91" y="773"/>
                  </a:lnTo>
                  <a:lnTo>
                    <a:pt x="96" y="775"/>
                  </a:lnTo>
                  <a:lnTo>
                    <a:pt x="100" y="771"/>
                  </a:lnTo>
                  <a:lnTo>
                    <a:pt x="104" y="769"/>
                  </a:lnTo>
                  <a:lnTo>
                    <a:pt x="103" y="764"/>
                  </a:lnTo>
                  <a:lnTo>
                    <a:pt x="107" y="763"/>
                  </a:lnTo>
                  <a:lnTo>
                    <a:pt x="110" y="758"/>
                  </a:lnTo>
                  <a:lnTo>
                    <a:pt x="113" y="751"/>
                  </a:lnTo>
                  <a:lnTo>
                    <a:pt x="116" y="746"/>
                  </a:lnTo>
                  <a:lnTo>
                    <a:pt x="120" y="747"/>
                  </a:lnTo>
                  <a:lnTo>
                    <a:pt x="124" y="751"/>
                  </a:lnTo>
                  <a:lnTo>
                    <a:pt x="119" y="751"/>
                  </a:lnTo>
                  <a:lnTo>
                    <a:pt x="118" y="754"/>
                  </a:lnTo>
                  <a:lnTo>
                    <a:pt x="119" y="759"/>
                  </a:lnTo>
                  <a:lnTo>
                    <a:pt x="124" y="759"/>
                  </a:lnTo>
                  <a:lnTo>
                    <a:pt x="127" y="758"/>
                  </a:lnTo>
                  <a:lnTo>
                    <a:pt x="131" y="753"/>
                  </a:lnTo>
                  <a:lnTo>
                    <a:pt x="134" y="754"/>
                  </a:lnTo>
                  <a:lnTo>
                    <a:pt x="139" y="754"/>
                  </a:lnTo>
                  <a:lnTo>
                    <a:pt x="137" y="751"/>
                  </a:lnTo>
                  <a:lnTo>
                    <a:pt x="142" y="749"/>
                  </a:lnTo>
                  <a:lnTo>
                    <a:pt x="143" y="754"/>
                  </a:lnTo>
                  <a:lnTo>
                    <a:pt x="148" y="746"/>
                  </a:lnTo>
                  <a:lnTo>
                    <a:pt x="151" y="746"/>
                  </a:lnTo>
                  <a:lnTo>
                    <a:pt x="155" y="743"/>
                  </a:lnTo>
                  <a:lnTo>
                    <a:pt x="157" y="739"/>
                  </a:lnTo>
                  <a:lnTo>
                    <a:pt x="162" y="736"/>
                  </a:lnTo>
                  <a:lnTo>
                    <a:pt x="167" y="737"/>
                  </a:lnTo>
                  <a:lnTo>
                    <a:pt x="166" y="741"/>
                  </a:lnTo>
                  <a:lnTo>
                    <a:pt x="166" y="746"/>
                  </a:lnTo>
                  <a:lnTo>
                    <a:pt x="164" y="749"/>
                  </a:lnTo>
                  <a:lnTo>
                    <a:pt x="169" y="746"/>
                  </a:lnTo>
                  <a:lnTo>
                    <a:pt x="172" y="737"/>
                  </a:lnTo>
                  <a:lnTo>
                    <a:pt x="179" y="734"/>
                  </a:lnTo>
                  <a:lnTo>
                    <a:pt x="182" y="734"/>
                  </a:lnTo>
                  <a:lnTo>
                    <a:pt x="186" y="730"/>
                  </a:lnTo>
                  <a:lnTo>
                    <a:pt x="190" y="728"/>
                  </a:lnTo>
                  <a:lnTo>
                    <a:pt x="192" y="723"/>
                  </a:lnTo>
                  <a:lnTo>
                    <a:pt x="196" y="720"/>
                  </a:lnTo>
                  <a:lnTo>
                    <a:pt x="195" y="725"/>
                  </a:lnTo>
                  <a:lnTo>
                    <a:pt x="196" y="729"/>
                  </a:lnTo>
                  <a:lnTo>
                    <a:pt x="198" y="729"/>
                  </a:lnTo>
                  <a:lnTo>
                    <a:pt x="199" y="720"/>
                  </a:lnTo>
                  <a:lnTo>
                    <a:pt x="203" y="719"/>
                  </a:lnTo>
                  <a:lnTo>
                    <a:pt x="199" y="718"/>
                  </a:lnTo>
                  <a:lnTo>
                    <a:pt x="202" y="714"/>
                  </a:lnTo>
                  <a:lnTo>
                    <a:pt x="197" y="712"/>
                  </a:lnTo>
                  <a:lnTo>
                    <a:pt x="193" y="714"/>
                  </a:lnTo>
                  <a:lnTo>
                    <a:pt x="199" y="706"/>
                  </a:lnTo>
                  <a:lnTo>
                    <a:pt x="204" y="707"/>
                  </a:lnTo>
                  <a:lnTo>
                    <a:pt x="208" y="705"/>
                  </a:lnTo>
                  <a:lnTo>
                    <a:pt x="213" y="706"/>
                  </a:lnTo>
                  <a:lnTo>
                    <a:pt x="213" y="702"/>
                  </a:lnTo>
                  <a:lnTo>
                    <a:pt x="209" y="700"/>
                  </a:lnTo>
                  <a:lnTo>
                    <a:pt x="213" y="696"/>
                  </a:lnTo>
                  <a:lnTo>
                    <a:pt x="217" y="699"/>
                  </a:lnTo>
                  <a:lnTo>
                    <a:pt x="221" y="696"/>
                  </a:lnTo>
                  <a:lnTo>
                    <a:pt x="223" y="692"/>
                  </a:lnTo>
                  <a:lnTo>
                    <a:pt x="222" y="688"/>
                  </a:lnTo>
                  <a:lnTo>
                    <a:pt x="227" y="689"/>
                  </a:lnTo>
                  <a:lnTo>
                    <a:pt x="231" y="688"/>
                  </a:lnTo>
                  <a:lnTo>
                    <a:pt x="229" y="687"/>
                  </a:lnTo>
                  <a:lnTo>
                    <a:pt x="233" y="686"/>
                  </a:lnTo>
                  <a:lnTo>
                    <a:pt x="235" y="681"/>
                  </a:lnTo>
                  <a:lnTo>
                    <a:pt x="239" y="684"/>
                  </a:lnTo>
                  <a:lnTo>
                    <a:pt x="250" y="672"/>
                  </a:lnTo>
                  <a:lnTo>
                    <a:pt x="247" y="669"/>
                  </a:lnTo>
                  <a:lnTo>
                    <a:pt x="250" y="664"/>
                  </a:lnTo>
                  <a:lnTo>
                    <a:pt x="245" y="664"/>
                  </a:lnTo>
                  <a:lnTo>
                    <a:pt x="253" y="657"/>
                  </a:lnTo>
                  <a:lnTo>
                    <a:pt x="257" y="658"/>
                  </a:lnTo>
                  <a:lnTo>
                    <a:pt x="256" y="653"/>
                  </a:lnTo>
                  <a:lnTo>
                    <a:pt x="261" y="652"/>
                  </a:lnTo>
                  <a:lnTo>
                    <a:pt x="264" y="652"/>
                  </a:lnTo>
                  <a:lnTo>
                    <a:pt x="264" y="648"/>
                  </a:lnTo>
                  <a:lnTo>
                    <a:pt x="267" y="645"/>
                  </a:lnTo>
                  <a:lnTo>
                    <a:pt x="267" y="641"/>
                  </a:lnTo>
                  <a:lnTo>
                    <a:pt x="271" y="642"/>
                  </a:lnTo>
                  <a:lnTo>
                    <a:pt x="275" y="642"/>
                  </a:lnTo>
                  <a:lnTo>
                    <a:pt x="275" y="638"/>
                  </a:lnTo>
                  <a:lnTo>
                    <a:pt x="279" y="636"/>
                  </a:lnTo>
                  <a:lnTo>
                    <a:pt x="280" y="632"/>
                  </a:lnTo>
                  <a:lnTo>
                    <a:pt x="283" y="628"/>
                  </a:lnTo>
                  <a:lnTo>
                    <a:pt x="288" y="627"/>
                  </a:lnTo>
                  <a:lnTo>
                    <a:pt x="292" y="628"/>
                  </a:lnTo>
                  <a:lnTo>
                    <a:pt x="292" y="623"/>
                  </a:lnTo>
                  <a:lnTo>
                    <a:pt x="295" y="623"/>
                  </a:lnTo>
                  <a:lnTo>
                    <a:pt x="300" y="621"/>
                  </a:lnTo>
                  <a:lnTo>
                    <a:pt x="301" y="617"/>
                  </a:lnTo>
                  <a:lnTo>
                    <a:pt x="300" y="613"/>
                  </a:lnTo>
                  <a:lnTo>
                    <a:pt x="297" y="615"/>
                  </a:lnTo>
                  <a:lnTo>
                    <a:pt x="300" y="611"/>
                  </a:lnTo>
                  <a:lnTo>
                    <a:pt x="304" y="609"/>
                  </a:lnTo>
                  <a:lnTo>
                    <a:pt x="301" y="605"/>
                  </a:lnTo>
                  <a:lnTo>
                    <a:pt x="305" y="603"/>
                  </a:lnTo>
                  <a:lnTo>
                    <a:pt x="307" y="598"/>
                  </a:lnTo>
                  <a:lnTo>
                    <a:pt x="311" y="598"/>
                  </a:lnTo>
                  <a:lnTo>
                    <a:pt x="315" y="593"/>
                  </a:lnTo>
                  <a:lnTo>
                    <a:pt x="321" y="586"/>
                  </a:lnTo>
                  <a:lnTo>
                    <a:pt x="317" y="581"/>
                  </a:lnTo>
                  <a:lnTo>
                    <a:pt x="313" y="580"/>
                  </a:lnTo>
                  <a:lnTo>
                    <a:pt x="309" y="576"/>
                  </a:lnTo>
                  <a:lnTo>
                    <a:pt x="305" y="577"/>
                  </a:lnTo>
                  <a:lnTo>
                    <a:pt x="300" y="577"/>
                  </a:lnTo>
                  <a:lnTo>
                    <a:pt x="297" y="579"/>
                  </a:lnTo>
                  <a:lnTo>
                    <a:pt x="295" y="575"/>
                  </a:lnTo>
                  <a:lnTo>
                    <a:pt x="298" y="571"/>
                  </a:lnTo>
                  <a:lnTo>
                    <a:pt x="298" y="567"/>
                  </a:lnTo>
                  <a:lnTo>
                    <a:pt x="298" y="563"/>
                  </a:lnTo>
                  <a:lnTo>
                    <a:pt x="306" y="558"/>
                  </a:lnTo>
                  <a:lnTo>
                    <a:pt x="305" y="553"/>
                  </a:lnTo>
                  <a:lnTo>
                    <a:pt x="306" y="550"/>
                  </a:lnTo>
                  <a:lnTo>
                    <a:pt x="310" y="550"/>
                  </a:lnTo>
                  <a:lnTo>
                    <a:pt x="313" y="545"/>
                  </a:lnTo>
                  <a:lnTo>
                    <a:pt x="315" y="550"/>
                  </a:lnTo>
                  <a:lnTo>
                    <a:pt x="318" y="547"/>
                  </a:lnTo>
                  <a:lnTo>
                    <a:pt x="322" y="543"/>
                  </a:lnTo>
                  <a:lnTo>
                    <a:pt x="319" y="539"/>
                  </a:lnTo>
                  <a:lnTo>
                    <a:pt x="316" y="538"/>
                  </a:lnTo>
                  <a:lnTo>
                    <a:pt x="319" y="537"/>
                  </a:lnTo>
                  <a:lnTo>
                    <a:pt x="324" y="537"/>
                  </a:lnTo>
                  <a:lnTo>
                    <a:pt x="328" y="534"/>
                  </a:lnTo>
                  <a:lnTo>
                    <a:pt x="330" y="526"/>
                  </a:lnTo>
                  <a:lnTo>
                    <a:pt x="327" y="522"/>
                  </a:lnTo>
                  <a:lnTo>
                    <a:pt x="322" y="520"/>
                  </a:lnTo>
                  <a:lnTo>
                    <a:pt x="318" y="517"/>
                  </a:lnTo>
                  <a:lnTo>
                    <a:pt x="322" y="516"/>
                  </a:lnTo>
                  <a:lnTo>
                    <a:pt x="325" y="519"/>
                  </a:lnTo>
                  <a:lnTo>
                    <a:pt x="330" y="519"/>
                  </a:lnTo>
                  <a:lnTo>
                    <a:pt x="336" y="511"/>
                  </a:lnTo>
                  <a:lnTo>
                    <a:pt x="334" y="506"/>
                  </a:lnTo>
                  <a:lnTo>
                    <a:pt x="335" y="503"/>
                  </a:lnTo>
                  <a:lnTo>
                    <a:pt x="341" y="494"/>
                  </a:lnTo>
                  <a:lnTo>
                    <a:pt x="346" y="491"/>
                  </a:lnTo>
                  <a:lnTo>
                    <a:pt x="344" y="487"/>
                  </a:lnTo>
                  <a:lnTo>
                    <a:pt x="346" y="484"/>
                  </a:lnTo>
                  <a:lnTo>
                    <a:pt x="350" y="479"/>
                  </a:lnTo>
                  <a:lnTo>
                    <a:pt x="354" y="478"/>
                  </a:lnTo>
                  <a:lnTo>
                    <a:pt x="358" y="474"/>
                  </a:lnTo>
                  <a:lnTo>
                    <a:pt x="360" y="469"/>
                  </a:lnTo>
                  <a:lnTo>
                    <a:pt x="369" y="463"/>
                  </a:lnTo>
                  <a:lnTo>
                    <a:pt x="369" y="460"/>
                  </a:lnTo>
                  <a:lnTo>
                    <a:pt x="369" y="460"/>
                  </a:lnTo>
                  <a:lnTo>
                    <a:pt x="370" y="464"/>
                  </a:lnTo>
                  <a:lnTo>
                    <a:pt x="374" y="464"/>
                  </a:lnTo>
                  <a:lnTo>
                    <a:pt x="378" y="463"/>
                  </a:lnTo>
                  <a:lnTo>
                    <a:pt x="382" y="463"/>
                  </a:lnTo>
                  <a:lnTo>
                    <a:pt x="384" y="456"/>
                  </a:lnTo>
                  <a:lnTo>
                    <a:pt x="387" y="452"/>
                  </a:lnTo>
                  <a:lnTo>
                    <a:pt x="390" y="450"/>
                  </a:lnTo>
                  <a:lnTo>
                    <a:pt x="395" y="450"/>
                  </a:lnTo>
                  <a:lnTo>
                    <a:pt x="390" y="454"/>
                  </a:lnTo>
                  <a:lnTo>
                    <a:pt x="384" y="462"/>
                  </a:lnTo>
                  <a:lnTo>
                    <a:pt x="382" y="466"/>
                  </a:lnTo>
                  <a:lnTo>
                    <a:pt x="383" y="469"/>
                  </a:lnTo>
                  <a:lnTo>
                    <a:pt x="392" y="474"/>
                  </a:lnTo>
                  <a:lnTo>
                    <a:pt x="400" y="475"/>
                  </a:lnTo>
                  <a:lnTo>
                    <a:pt x="405" y="478"/>
                  </a:lnTo>
                  <a:lnTo>
                    <a:pt x="392" y="476"/>
                  </a:lnTo>
                  <a:lnTo>
                    <a:pt x="388" y="475"/>
                  </a:lnTo>
                  <a:lnTo>
                    <a:pt x="384" y="479"/>
                  </a:lnTo>
                  <a:lnTo>
                    <a:pt x="381" y="479"/>
                  </a:lnTo>
                  <a:lnTo>
                    <a:pt x="372" y="475"/>
                  </a:lnTo>
                  <a:lnTo>
                    <a:pt x="369" y="479"/>
                  </a:lnTo>
                  <a:lnTo>
                    <a:pt x="362" y="487"/>
                  </a:lnTo>
                  <a:lnTo>
                    <a:pt x="353" y="492"/>
                  </a:lnTo>
                  <a:lnTo>
                    <a:pt x="358" y="500"/>
                  </a:lnTo>
                  <a:lnTo>
                    <a:pt x="358" y="509"/>
                  </a:lnTo>
                  <a:lnTo>
                    <a:pt x="357" y="511"/>
                  </a:lnTo>
                  <a:lnTo>
                    <a:pt x="357" y="515"/>
                  </a:lnTo>
                  <a:lnTo>
                    <a:pt x="352" y="523"/>
                  </a:lnTo>
                  <a:lnTo>
                    <a:pt x="351" y="528"/>
                  </a:lnTo>
                  <a:lnTo>
                    <a:pt x="348" y="538"/>
                  </a:lnTo>
                  <a:lnTo>
                    <a:pt x="352" y="543"/>
                  </a:lnTo>
                  <a:lnTo>
                    <a:pt x="356" y="544"/>
                  </a:lnTo>
                  <a:lnTo>
                    <a:pt x="360" y="543"/>
                  </a:lnTo>
                  <a:lnTo>
                    <a:pt x="364" y="538"/>
                  </a:lnTo>
                  <a:lnTo>
                    <a:pt x="369" y="537"/>
                  </a:lnTo>
                  <a:lnTo>
                    <a:pt x="364" y="545"/>
                  </a:lnTo>
                  <a:lnTo>
                    <a:pt x="360" y="549"/>
                  </a:lnTo>
                  <a:lnTo>
                    <a:pt x="363" y="552"/>
                  </a:lnTo>
                  <a:lnTo>
                    <a:pt x="358" y="552"/>
                  </a:lnTo>
                  <a:lnTo>
                    <a:pt x="354" y="553"/>
                  </a:lnTo>
                  <a:lnTo>
                    <a:pt x="350" y="557"/>
                  </a:lnTo>
                  <a:lnTo>
                    <a:pt x="348" y="561"/>
                  </a:lnTo>
                  <a:lnTo>
                    <a:pt x="351" y="564"/>
                  </a:lnTo>
                  <a:lnTo>
                    <a:pt x="356" y="567"/>
                  </a:lnTo>
                  <a:lnTo>
                    <a:pt x="359" y="567"/>
                  </a:lnTo>
                  <a:lnTo>
                    <a:pt x="362" y="562"/>
                  </a:lnTo>
                  <a:lnTo>
                    <a:pt x="366" y="563"/>
                  </a:lnTo>
                  <a:lnTo>
                    <a:pt x="370" y="562"/>
                  </a:lnTo>
                  <a:lnTo>
                    <a:pt x="366" y="558"/>
                  </a:lnTo>
                  <a:lnTo>
                    <a:pt x="375" y="561"/>
                  </a:lnTo>
                  <a:lnTo>
                    <a:pt x="375" y="556"/>
                  </a:lnTo>
                  <a:lnTo>
                    <a:pt x="381" y="549"/>
                  </a:lnTo>
                  <a:lnTo>
                    <a:pt x="380" y="544"/>
                  </a:lnTo>
                  <a:lnTo>
                    <a:pt x="384" y="546"/>
                  </a:lnTo>
                  <a:lnTo>
                    <a:pt x="387" y="538"/>
                  </a:lnTo>
                  <a:lnTo>
                    <a:pt x="387" y="541"/>
                  </a:lnTo>
                  <a:lnTo>
                    <a:pt x="388" y="546"/>
                  </a:lnTo>
                  <a:lnTo>
                    <a:pt x="389" y="541"/>
                  </a:lnTo>
                  <a:lnTo>
                    <a:pt x="393" y="539"/>
                  </a:lnTo>
                  <a:lnTo>
                    <a:pt x="394" y="538"/>
                  </a:lnTo>
                  <a:lnTo>
                    <a:pt x="392" y="532"/>
                  </a:lnTo>
                  <a:lnTo>
                    <a:pt x="395" y="533"/>
                  </a:lnTo>
                  <a:lnTo>
                    <a:pt x="399" y="537"/>
                  </a:lnTo>
                  <a:lnTo>
                    <a:pt x="398" y="532"/>
                  </a:lnTo>
                  <a:lnTo>
                    <a:pt x="398" y="528"/>
                  </a:lnTo>
                  <a:lnTo>
                    <a:pt x="399" y="525"/>
                  </a:lnTo>
                  <a:lnTo>
                    <a:pt x="400" y="528"/>
                  </a:lnTo>
                  <a:lnTo>
                    <a:pt x="402" y="532"/>
                  </a:lnTo>
                  <a:lnTo>
                    <a:pt x="401" y="528"/>
                  </a:lnTo>
                  <a:lnTo>
                    <a:pt x="402" y="525"/>
                  </a:lnTo>
                  <a:lnTo>
                    <a:pt x="405" y="520"/>
                  </a:lnTo>
                  <a:lnTo>
                    <a:pt x="405" y="515"/>
                  </a:lnTo>
                  <a:lnTo>
                    <a:pt x="408" y="523"/>
                  </a:lnTo>
                  <a:lnTo>
                    <a:pt x="410" y="519"/>
                  </a:lnTo>
                  <a:lnTo>
                    <a:pt x="412" y="519"/>
                  </a:lnTo>
                  <a:lnTo>
                    <a:pt x="423" y="521"/>
                  </a:lnTo>
                  <a:lnTo>
                    <a:pt x="425" y="516"/>
                  </a:lnTo>
                  <a:lnTo>
                    <a:pt x="428" y="516"/>
                  </a:lnTo>
                  <a:lnTo>
                    <a:pt x="428" y="511"/>
                  </a:lnTo>
                  <a:lnTo>
                    <a:pt x="431" y="508"/>
                  </a:lnTo>
                  <a:lnTo>
                    <a:pt x="430" y="503"/>
                  </a:lnTo>
                  <a:lnTo>
                    <a:pt x="426" y="504"/>
                  </a:lnTo>
                  <a:lnTo>
                    <a:pt x="429" y="499"/>
                  </a:lnTo>
                  <a:lnTo>
                    <a:pt x="430" y="496"/>
                  </a:lnTo>
                  <a:lnTo>
                    <a:pt x="434" y="493"/>
                  </a:lnTo>
                  <a:lnTo>
                    <a:pt x="434" y="490"/>
                  </a:lnTo>
                  <a:lnTo>
                    <a:pt x="429" y="488"/>
                  </a:lnTo>
                  <a:lnTo>
                    <a:pt x="426" y="492"/>
                  </a:lnTo>
                  <a:lnTo>
                    <a:pt x="423" y="491"/>
                  </a:lnTo>
                  <a:lnTo>
                    <a:pt x="418" y="493"/>
                  </a:lnTo>
                  <a:lnTo>
                    <a:pt x="422" y="488"/>
                  </a:lnTo>
                  <a:lnTo>
                    <a:pt x="425" y="488"/>
                  </a:lnTo>
                  <a:lnTo>
                    <a:pt x="426" y="484"/>
                  </a:lnTo>
                  <a:lnTo>
                    <a:pt x="424" y="480"/>
                  </a:lnTo>
                  <a:lnTo>
                    <a:pt x="422" y="484"/>
                  </a:lnTo>
                  <a:lnTo>
                    <a:pt x="420" y="480"/>
                  </a:lnTo>
                  <a:lnTo>
                    <a:pt x="416" y="482"/>
                  </a:lnTo>
                  <a:lnTo>
                    <a:pt x="418" y="479"/>
                  </a:lnTo>
                  <a:lnTo>
                    <a:pt x="414" y="480"/>
                  </a:lnTo>
                  <a:lnTo>
                    <a:pt x="423" y="474"/>
                  </a:lnTo>
                  <a:lnTo>
                    <a:pt x="424" y="470"/>
                  </a:lnTo>
                  <a:lnTo>
                    <a:pt x="422" y="466"/>
                  </a:lnTo>
                  <a:lnTo>
                    <a:pt x="419" y="470"/>
                  </a:lnTo>
                  <a:lnTo>
                    <a:pt x="419" y="466"/>
                  </a:lnTo>
                  <a:lnTo>
                    <a:pt x="424" y="463"/>
                  </a:lnTo>
                  <a:lnTo>
                    <a:pt x="428" y="466"/>
                  </a:lnTo>
                  <a:lnTo>
                    <a:pt x="429" y="462"/>
                  </a:lnTo>
                  <a:lnTo>
                    <a:pt x="431" y="457"/>
                  </a:lnTo>
                  <a:lnTo>
                    <a:pt x="432" y="454"/>
                  </a:lnTo>
                  <a:lnTo>
                    <a:pt x="431" y="460"/>
                  </a:lnTo>
                  <a:lnTo>
                    <a:pt x="430" y="463"/>
                  </a:lnTo>
                  <a:lnTo>
                    <a:pt x="429" y="467"/>
                  </a:lnTo>
                  <a:lnTo>
                    <a:pt x="430" y="472"/>
                  </a:lnTo>
                  <a:lnTo>
                    <a:pt x="434" y="473"/>
                  </a:lnTo>
                  <a:lnTo>
                    <a:pt x="435" y="469"/>
                  </a:lnTo>
                  <a:lnTo>
                    <a:pt x="437" y="473"/>
                  </a:lnTo>
                  <a:lnTo>
                    <a:pt x="437" y="464"/>
                  </a:lnTo>
                  <a:lnTo>
                    <a:pt x="438" y="461"/>
                  </a:lnTo>
                  <a:lnTo>
                    <a:pt x="440" y="469"/>
                  </a:lnTo>
                  <a:lnTo>
                    <a:pt x="441" y="464"/>
                  </a:lnTo>
                  <a:lnTo>
                    <a:pt x="444" y="468"/>
                  </a:lnTo>
                  <a:lnTo>
                    <a:pt x="446" y="464"/>
                  </a:lnTo>
                  <a:lnTo>
                    <a:pt x="449" y="464"/>
                  </a:lnTo>
                  <a:lnTo>
                    <a:pt x="454" y="463"/>
                  </a:lnTo>
                  <a:lnTo>
                    <a:pt x="459" y="456"/>
                  </a:lnTo>
                  <a:lnTo>
                    <a:pt x="462" y="455"/>
                  </a:lnTo>
                  <a:lnTo>
                    <a:pt x="466" y="456"/>
                  </a:lnTo>
                  <a:lnTo>
                    <a:pt x="459" y="458"/>
                  </a:lnTo>
                  <a:lnTo>
                    <a:pt x="458" y="462"/>
                  </a:lnTo>
                  <a:lnTo>
                    <a:pt x="458" y="467"/>
                  </a:lnTo>
                  <a:lnTo>
                    <a:pt x="462" y="468"/>
                  </a:lnTo>
                  <a:lnTo>
                    <a:pt x="466" y="469"/>
                  </a:lnTo>
                  <a:lnTo>
                    <a:pt x="468" y="466"/>
                  </a:lnTo>
                  <a:lnTo>
                    <a:pt x="473" y="467"/>
                  </a:lnTo>
                  <a:lnTo>
                    <a:pt x="464" y="472"/>
                  </a:lnTo>
                  <a:lnTo>
                    <a:pt x="462" y="476"/>
                  </a:lnTo>
                  <a:lnTo>
                    <a:pt x="466" y="475"/>
                  </a:lnTo>
                  <a:lnTo>
                    <a:pt x="475" y="468"/>
                  </a:lnTo>
                  <a:lnTo>
                    <a:pt x="472" y="476"/>
                  </a:lnTo>
                  <a:lnTo>
                    <a:pt x="476" y="474"/>
                  </a:lnTo>
                  <a:lnTo>
                    <a:pt x="481" y="475"/>
                  </a:lnTo>
                  <a:lnTo>
                    <a:pt x="484" y="475"/>
                  </a:lnTo>
                  <a:lnTo>
                    <a:pt x="483" y="479"/>
                  </a:lnTo>
                  <a:lnTo>
                    <a:pt x="483" y="482"/>
                  </a:lnTo>
                  <a:lnTo>
                    <a:pt x="487" y="482"/>
                  </a:lnTo>
                  <a:lnTo>
                    <a:pt x="490" y="484"/>
                  </a:lnTo>
                  <a:lnTo>
                    <a:pt x="495" y="485"/>
                  </a:lnTo>
                  <a:lnTo>
                    <a:pt x="499" y="481"/>
                  </a:lnTo>
                  <a:lnTo>
                    <a:pt x="500" y="478"/>
                  </a:lnTo>
                  <a:lnTo>
                    <a:pt x="502" y="473"/>
                  </a:lnTo>
                  <a:lnTo>
                    <a:pt x="503" y="469"/>
                  </a:lnTo>
                  <a:lnTo>
                    <a:pt x="507" y="464"/>
                  </a:lnTo>
                  <a:lnTo>
                    <a:pt x="505" y="469"/>
                  </a:lnTo>
                  <a:lnTo>
                    <a:pt x="505" y="473"/>
                  </a:lnTo>
                  <a:lnTo>
                    <a:pt x="506" y="478"/>
                  </a:lnTo>
                  <a:lnTo>
                    <a:pt x="503" y="481"/>
                  </a:lnTo>
                  <a:lnTo>
                    <a:pt x="507" y="485"/>
                  </a:lnTo>
                  <a:lnTo>
                    <a:pt x="511" y="487"/>
                  </a:lnTo>
                  <a:lnTo>
                    <a:pt x="519" y="487"/>
                  </a:lnTo>
                  <a:lnTo>
                    <a:pt x="524" y="490"/>
                  </a:lnTo>
                  <a:lnTo>
                    <a:pt x="526" y="493"/>
                  </a:lnTo>
                  <a:lnTo>
                    <a:pt x="530" y="494"/>
                  </a:lnTo>
                  <a:lnTo>
                    <a:pt x="532" y="493"/>
                  </a:lnTo>
                  <a:lnTo>
                    <a:pt x="536" y="491"/>
                  </a:lnTo>
                  <a:lnTo>
                    <a:pt x="549" y="486"/>
                  </a:lnTo>
                  <a:lnTo>
                    <a:pt x="557" y="482"/>
                  </a:lnTo>
                  <a:lnTo>
                    <a:pt x="578" y="481"/>
                  </a:lnTo>
                  <a:lnTo>
                    <a:pt x="581" y="482"/>
                  </a:lnTo>
                  <a:lnTo>
                    <a:pt x="587" y="478"/>
                  </a:lnTo>
                  <a:lnTo>
                    <a:pt x="586" y="474"/>
                  </a:lnTo>
                  <a:lnTo>
                    <a:pt x="591" y="478"/>
                  </a:lnTo>
                  <a:lnTo>
                    <a:pt x="591" y="481"/>
                  </a:lnTo>
                  <a:lnTo>
                    <a:pt x="590" y="485"/>
                  </a:lnTo>
                  <a:lnTo>
                    <a:pt x="602" y="486"/>
                  </a:lnTo>
                  <a:lnTo>
                    <a:pt x="614" y="486"/>
                  </a:lnTo>
                  <a:lnTo>
                    <a:pt x="619" y="484"/>
                  </a:lnTo>
                  <a:lnTo>
                    <a:pt x="626" y="474"/>
                  </a:lnTo>
                  <a:lnTo>
                    <a:pt x="628" y="467"/>
                  </a:lnTo>
                  <a:lnTo>
                    <a:pt x="632" y="466"/>
                  </a:lnTo>
                  <a:lnTo>
                    <a:pt x="638" y="469"/>
                  </a:lnTo>
                  <a:lnTo>
                    <a:pt x="642" y="469"/>
                  </a:lnTo>
                  <a:lnTo>
                    <a:pt x="645" y="470"/>
                  </a:lnTo>
                  <a:lnTo>
                    <a:pt x="642" y="470"/>
                  </a:lnTo>
                  <a:lnTo>
                    <a:pt x="637" y="472"/>
                  </a:lnTo>
                  <a:lnTo>
                    <a:pt x="638" y="476"/>
                  </a:lnTo>
                  <a:lnTo>
                    <a:pt x="640" y="480"/>
                  </a:lnTo>
                  <a:lnTo>
                    <a:pt x="638" y="476"/>
                  </a:lnTo>
                  <a:lnTo>
                    <a:pt x="637" y="472"/>
                  </a:lnTo>
                  <a:lnTo>
                    <a:pt x="634" y="468"/>
                  </a:lnTo>
                  <a:lnTo>
                    <a:pt x="630" y="469"/>
                  </a:lnTo>
                  <a:lnTo>
                    <a:pt x="631" y="474"/>
                  </a:lnTo>
                  <a:lnTo>
                    <a:pt x="634" y="478"/>
                  </a:lnTo>
                  <a:lnTo>
                    <a:pt x="634" y="482"/>
                  </a:lnTo>
                  <a:lnTo>
                    <a:pt x="633" y="486"/>
                  </a:lnTo>
                  <a:lnTo>
                    <a:pt x="630" y="488"/>
                  </a:lnTo>
                  <a:lnTo>
                    <a:pt x="637" y="491"/>
                  </a:lnTo>
                  <a:lnTo>
                    <a:pt x="642" y="493"/>
                  </a:lnTo>
                  <a:lnTo>
                    <a:pt x="645" y="493"/>
                  </a:lnTo>
                  <a:lnTo>
                    <a:pt x="650" y="494"/>
                  </a:lnTo>
                  <a:lnTo>
                    <a:pt x="654" y="494"/>
                  </a:lnTo>
                  <a:lnTo>
                    <a:pt x="662" y="497"/>
                  </a:lnTo>
                  <a:lnTo>
                    <a:pt x="667" y="494"/>
                  </a:lnTo>
                  <a:lnTo>
                    <a:pt x="666" y="498"/>
                  </a:lnTo>
                  <a:lnTo>
                    <a:pt x="670" y="498"/>
                  </a:lnTo>
                  <a:lnTo>
                    <a:pt x="674" y="499"/>
                  </a:lnTo>
                  <a:lnTo>
                    <a:pt x="682" y="504"/>
                  </a:lnTo>
                  <a:lnTo>
                    <a:pt x="685" y="509"/>
                  </a:lnTo>
                  <a:lnTo>
                    <a:pt x="693" y="513"/>
                  </a:lnTo>
                  <a:lnTo>
                    <a:pt x="697" y="510"/>
                  </a:lnTo>
                  <a:lnTo>
                    <a:pt x="693" y="515"/>
                  </a:lnTo>
                  <a:lnTo>
                    <a:pt x="706" y="519"/>
                  </a:lnTo>
                  <a:lnTo>
                    <a:pt x="714" y="519"/>
                  </a:lnTo>
                  <a:lnTo>
                    <a:pt x="718" y="521"/>
                  </a:lnTo>
                  <a:lnTo>
                    <a:pt x="722" y="523"/>
                  </a:lnTo>
                  <a:lnTo>
                    <a:pt x="724" y="521"/>
                  </a:lnTo>
                  <a:lnTo>
                    <a:pt x="724" y="516"/>
                  </a:lnTo>
                  <a:lnTo>
                    <a:pt x="722" y="513"/>
                  </a:lnTo>
                  <a:lnTo>
                    <a:pt x="730" y="516"/>
                  </a:lnTo>
                  <a:lnTo>
                    <a:pt x="734" y="511"/>
                  </a:lnTo>
                  <a:lnTo>
                    <a:pt x="732" y="508"/>
                  </a:lnTo>
                  <a:lnTo>
                    <a:pt x="729" y="503"/>
                  </a:lnTo>
                  <a:lnTo>
                    <a:pt x="724" y="500"/>
                  </a:lnTo>
                  <a:lnTo>
                    <a:pt x="721" y="503"/>
                  </a:lnTo>
                  <a:lnTo>
                    <a:pt x="721" y="499"/>
                  </a:lnTo>
                  <a:lnTo>
                    <a:pt x="717" y="499"/>
                  </a:lnTo>
                  <a:lnTo>
                    <a:pt x="715" y="496"/>
                  </a:lnTo>
                  <a:lnTo>
                    <a:pt x="706" y="496"/>
                  </a:lnTo>
                  <a:lnTo>
                    <a:pt x="703" y="498"/>
                  </a:lnTo>
                  <a:lnTo>
                    <a:pt x="705" y="493"/>
                  </a:lnTo>
                  <a:lnTo>
                    <a:pt x="702" y="490"/>
                  </a:lnTo>
                  <a:lnTo>
                    <a:pt x="706" y="492"/>
                  </a:lnTo>
                  <a:lnTo>
                    <a:pt x="710" y="490"/>
                  </a:lnTo>
                  <a:lnTo>
                    <a:pt x="714" y="491"/>
                  </a:lnTo>
                  <a:lnTo>
                    <a:pt x="717" y="494"/>
                  </a:lnTo>
                  <a:lnTo>
                    <a:pt x="721" y="496"/>
                  </a:lnTo>
                  <a:lnTo>
                    <a:pt x="726" y="494"/>
                  </a:lnTo>
                  <a:lnTo>
                    <a:pt x="724" y="490"/>
                  </a:lnTo>
                  <a:lnTo>
                    <a:pt x="723" y="486"/>
                  </a:lnTo>
                  <a:lnTo>
                    <a:pt x="732" y="486"/>
                  </a:lnTo>
                  <a:lnTo>
                    <a:pt x="727" y="490"/>
                  </a:lnTo>
                  <a:lnTo>
                    <a:pt x="729" y="494"/>
                  </a:lnTo>
                  <a:lnTo>
                    <a:pt x="736" y="503"/>
                  </a:lnTo>
                  <a:lnTo>
                    <a:pt x="735" y="506"/>
                  </a:lnTo>
                  <a:lnTo>
                    <a:pt x="739" y="509"/>
                  </a:lnTo>
                  <a:lnTo>
                    <a:pt x="742" y="505"/>
                  </a:lnTo>
                  <a:lnTo>
                    <a:pt x="747" y="504"/>
                  </a:lnTo>
                  <a:lnTo>
                    <a:pt x="750" y="508"/>
                  </a:lnTo>
                  <a:lnTo>
                    <a:pt x="755" y="510"/>
                  </a:lnTo>
                  <a:lnTo>
                    <a:pt x="758" y="509"/>
                  </a:lnTo>
                  <a:lnTo>
                    <a:pt x="758" y="505"/>
                  </a:lnTo>
                  <a:lnTo>
                    <a:pt x="752" y="497"/>
                  </a:lnTo>
                  <a:lnTo>
                    <a:pt x="750" y="492"/>
                  </a:lnTo>
                  <a:lnTo>
                    <a:pt x="751" y="493"/>
                  </a:lnTo>
                  <a:lnTo>
                    <a:pt x="747" y="490"/>
                  </a:lnTo>
                  <a:lnTo>
                    <a:pt x="739" y="478"/>
                  </a:lnTo>
                  <a:lnTo>
                    <a:pt x="736" y="473"/>
                  </a:lnTo>
                  <a:lnTo>
                    <a:pt x="734" y="469"/>
                  </a:lnTo>
                  <a:lnTo>
                    <a:pt x="739" y="472"/>
                  </a:lnTo>
                  <a:lnTo>
                    <a:pt x="734" y="468"/>
                  </a:lnTo>
                  <a:lnTo>
                    <a:pt x="730" y="466"/>
                  </a:lnTo>
                  <a:lnTo>
                    <a:pt x="732" y="466"/>
                  </a:lnTo>
                  <a:lnTo>
                    <a:pt x="732" y="457"/>
                  </a:lnTo>
                  <a:lnTo>
                    <a:pt x="734" y="464"/>
                  </a:lnTo>
                  <a:lnTo>
                    <a:pt x="738" y="468"/>
                  </a:lnTo>
                  <a:lnTo>
                    <a:pt x="744" y="476"/>
                  </a:lnTo>
                  <a:lnTo>
                    <a:pt x="746" y="480"/>
                  </a:lnTo>
                  <a:lnTo>
                    <a:pt x="748" y="485"/>
                  </a:lnTo>
                  <a:lnTo>
                    <a:pt x="753" y="485"/>
                  </a:lnTo>
                  <a:lnTo>
                    <a:pt x="753" y="488"/>
                  </a:lnTo>
                  <a:lnTo>
                    <a:pt x="762" y="496"/>
                  </a:lnTo>
                  <a:lnTo>
                    <a:pt x="764" y="499"/>
                  </a:lnTo>
                  <a:lnTo>
                    <a:pt x="768" y="499"/>
                  </a:lnTo>
                  <a:lnTo>
                    <a:pt x="769" y="499"/>
                  </a:lnTo>
                  <a:lnTo>
                    <a:pt x="770" y="499"/>
                  </a:lnTo>
                  <a:lnTo>
                    <a:pt x="773" y="499"/>
                  </a:lnTo>
                  <a:lnTo>
                    <a:pt x="776" y="500"/>
                  </a:lnTo>
                  <a:lnTo>
                    <a:pt x="781" y="498"/>
                  </a:lnTo>
                  <a:lnTo>
                    <a:pt x="780" y="486"/>
                  </a:lnTo>
                  <a:lnTo>
                    <a:pt x="783" y="484"/>
                  </a:lnTo>
                  <a:lnTo>
                    <a:pt x="780" y="487"/>
                  </a:lnTo>
                  <a:lnTo>
                    <a:pt x="781" y="491"/>
                  </a:lnTo>
                  <a:lnTo>
                    <a:pt x="782" y="494"/>
                  </a:lnTo>
                  <a:lnTo>
                    <a:pt x="782" y="499"/>
                  </a:lnTo>
                  <a:lnTo>
                    <a:pt x="783" y="503"/>
                  </a:lnTo>
                  <a:lnTo>
                    <a:pt x="787" y="508"/>
                  </a:lnTo>
                  <a:lnTo>
                    <a:pt x="791" y="508"/>
                  </a:lnTo>
                  <a:lnTo>
                    <a:pt x="791" y="504"/>
                  </a:lnTo>
                  <a:lnTo>
                    <a:pt x="792" y="499"/>
                  </a:lnTo>
                  <a:lnTo>
                    <a:pt x="792" y="508"/>
                  </a:lnTo>
                  <a:lnTo>
                    <a:pt x="794" y="513"/>
                  </a:lnTo>
                  <a:lnTo>
                    <a:pt x="799" y="513"/>
                  </a:lnTo>
                  <a:lnTo>
                    <a:pt x="799" y="508"/>
                  </a:lnTo>
                  <a:lnTo>
                    <a:pt x="807" y="506"/>
                  </a:lnTo>
                  <a:lnTo>
                    <a:pt x="799" y="509"/>
                  </a:lnTo>
                  <a:lnTo>
                    <a:pt x="801" y="513"/>
                  </a:lnTo>
                  <a:lnTo>
                    <a:pt x="805" y="516"/>
                  </a:lnTo>
                  <a:lnTo>
                    <a:pt x="810" y="517"/>
                  </a:lnTo>
                  <a:lnTo>
                    <a:pt x="813" y="517"/>
                  </a:lnTo>
                  <a:lnTo>
                    <a:pt x="817" y="521"/>
                  </a:lnTo>
                  <a:lnTo>
                    <a:pt x="810" y="519"/>
                  </a:lnTo>
                  <a:lnTo>
                    <a:pt x="801" y="519"/>
                  </a:lnTo>
                  <a:lnTo>
                    <a:pt x="804" y="523"/>
                  </a:lnTo>
                  <a:lnTo>
                    <a:pt x="807" y="525"/>
                  </a:lnTo>
                  <a:lnTo>
                    <a:pt x="810" y="528"/>
                  </a:lnTo>
                  <a:lnTo>
                    <a:pt x="813" y="528"/>
                  </a:lnTo>
                  <a:lnTo>
                    <a:pt x="812" y="532"/>
                  </a:lnTo>
                  <a:lnTo>
                    <a:pt x="821" y="531"/>
                  </a:lnTo>
                  <a:lnTo>
                    <a:pt x="817" y="534"/>
                  </a:lnTo>
                  <a:lnTo>
                    <a:pt x="812" y="537"/>
                  </a:lnTo>
                  <a:lnTo>
                    <a:pt x="813" y="540"/>
                  </a:lnTo>
                  <a:lnTo>
                    <a:pt x="817" y="541"/>
                  </a:lnTo>
                  <a:lnTo>
                    <a:pt x="821" y="538"/>
                  </a:lnTo>
                  <a:lnTo>
                    <a:pt x="825" y="540"/>
                  </a:lnTo>
                  <a:lnTo>
                    <a:pt x="829" y="541"/>
                  </a:lnTo>
                  <a:lnTo>
                    <a:pt x="833" y="537"/>
                  </a:lnTo>
                  <a:lnTo>
                    <a:pt x="835" y="541"/>
                  </a:lnTo>
                  <a:lnTo>
                    <a:pt x="835" y="545"/>
                  </a:lnTo>
                  <a:lnTo>
                    <a:pt x="839" y="547"/>
                  </a:lnTo>
                  <a:lnTo>
                    <a:pt x="843" y="549"/>
                  </a:lnTo>
                  <a:lnTo>
                    <a:pt x="847" y="546"/>
                  </a:lnTo>
                  <a:lnTo>
                    <a:pt x="846" y="550"/>
                  </a:lnTo>
                  <a:lnTo>
                    <a:pt x="848" y="555"/>
                  </a:lnTo>
                  <a:lnTo>
                    <a:pt x="852" y="551"/>
                  </a:lnTo>
                  <a:lnTo>
                    <a:pt x="854" y="557"/>
                  </a:lnTo>
                  <a:lnTo>
                    <a:pt x="858" y="558"/>
                  </a:lnTo>
                  <a:lnTo>
                    <a:pt x="863" y="561"/>
                  </a:lnTo>
                  <a:lnTo>
                    <a:pt x="866" y="561"/>
                  </a:lnTo>
                  <a:lnTo>
                    <a:pt x="870" y="564"/>
                  </a:lnTo>
                  <a:lnTo>
                    <a:pt x="875" y="563"/>
                  </a:lnTo>
                  <a:lnTo>
                    <a:pt x="877" y="564"/>
                  </a:lnTo>
                  <a:lnTo>
                    <a:pt x="873" y="565"/>
                  </a:lnTo>
                  <a:lnTo>
                    <a:pt x="870" y="569"/>
                  </a:lnTo>
                  <a:lnTo>
                    <a:pt x="872" y="574"/>
                  </a:lnTo>
                  <a:lnTo>
                    <a:pt x="873" y="581"/>
                  </a:lnTo>
                  <a:lnTo>
                    <a:pt x="873" y="586"/>
                  </a:lnTo>
                  <a:lnTo>
                    <a:pt x="871" y="589"/>
                  </a:lnTo>
                  <a:lnTo>
                    <a:pt x="875" y="593"/>
                  </a:lnTo>
                  <a:lnTo>
                    <a:pt x="878" y="595"/>
                  </a:lnTo>
                  <a:lnTo>
                    <a:pt x="883" y="594"/>
                  </a:lnTo>
                  <a:lnTo>
                    <a:pt x="878" y="589"/>
                  </a:lnTo>
                  <a:lnTo>
                    <a:pt x="883" y="591"/>
                  </a:lnTo>
                  <a:lnTo>
                    <a:pt x="882" y="583"/>
                  </a:lnTo>
                  <a:lnTo>
                    <a:pt x="878" y="579"/>
                  </a:lnTo>
                  <a:lnTo>
                    <a:pt x="885" y="571"/>
                  </a:lnTo>
                  <a:lnTo>
                    <a:pt x="889" y="569"/>
                  </a:lnTo>
                  <a:lnTo>
                    <a:pt x="893" y="562"/>
                  </a:lnTo>
                  <a:lnTo>
                    <a:pt x="893" y="565"/>
                  </a:lnTo>
                  <a:lnTo>
                    <a:pt x="894" y="569"/>
                  </a:lnTo>
                  <a:lnTo>
                    <a:pt x="902" y="575"/>
                  </a:lnTo>
                  <a:lnTo>
                    <a:pt x="906" y="579"/>
                  </a:lnTo>
                  <a:lnTo>
                    <a:pt x="910" y="587"/>
                  </a:lnTo>
                  <a:lnTo>
                    <a:pt x="912" y="591"/>
                  </a:lnTo>
                  <a:lnTo>
                    <a:pt x="916" y="592"/>
                  </a:lnTo>
                  <a:lnTo>
                    <a:pt x="912" y="594"/>
                  </a:lnTo>
                  <a:lnTo>
                    <a:pt x="911" y="598"/>
                  </a:lnTo>
                  <a:lnTo>
                    <a:pt x="912" y="603"/>
                  </a:lnTo>
                  <a:lnTo>
                    <a:pt x="916" y="603"/>
                  </a:lnTo>
                  <a:lnTo>
                    <a:pt x="920" y="600"/>
                  </a:lnTo>
                  <a:lnTo>
                    <a:pt x="920" y="597"/>
                  </a:lnTo>
                  <a:lnTo>
                    <a:pt x="923" y="588"/>
                  </a:lnTo>
                  <a:lnTo>
                    <a:pt x="922" y="597"/>
                  </a:lnTo>
                  <a:lnTo>
                    <a:pt x="922" y="600"/>
                  </a:lnTo>
                  <a:lnTo>
                    <a:pt x="917" y="603"/>
                  </a:lnTo>
                  <a:lnTo>
                    <a:pt x="916" y="606"/>
                  </a:lnTo>
                  <a:lnTo>
                    <a:pt x="922" y="615"/>
                  </a:lnTo>
                  <a:lnTo>
                    <a:pt x="925" y="613"/>
                  </a:lnTo>
                  <a:lnTo>
                    <a:pt x="923" y="606"/>
                  </a:lnTo>
                  <a:lnTo>
                    <a:pt x="929" y="613"/>
                  </a:lnTo>
                  <a:lnTo>
                    <a:pt x="929" y="612"/>
                  </a:lnTo>
                  <a:lnTo>
                    <a:pt x="931" y="609"/>
                  </a:lnTo>
                  <a:lnTo>
                    <a:pt x="934" y="604"/>
                  </a:lnTo>
                  <a:lnTo>
                    <a:pt x="934" y="600"/>
                  </a:lnTo>
                  <a:lnTo>
                    <a:pt x="934" y="588"/>
                  </a:lnTo>
                  <a:lnTo>
                    <a:pt x="935" y="585"/>
                  </a:lnTo>
                  <a:close/>
                </a:path>
              </a:pathLst>
            </a:custGeom>
            <a:solidFill>
              <a:srgbClr val="CBDDFF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519171" y="1192595"/>
              <a:ext cx="105773" cy="171882"/>
            </a:xfrm>
            <a:custGeom>
              <a:avLst/>
              <a:gdLst>
                <a:gd name="T0" fmla="*/ 72 w 83"/>
                <a:gd name="T1" fmla="*/ 113 h 136"/>
                <a:gd name="T2" fmla="*/ 70 w 83"/>
                <a:gd name="T3" fmla="*/ 116 h 136"/>
                <a:gd name="T4" fmla="*/ 75 w 83"/>
                <a:gd name="T5" fmla="*/ 109 h 136"/>
                <a:gd name="T6" fmla="*/ 71 w 83"/>
                <a:gd name="T7" fmla="*/ 108 h 136"/>
                <a:gd name="T8" fmla="*/ 71 w 83"/>
                <a:gd name="T9" fmla="*/ 102 h 136"/>
                <a:gd name="T10" fmla="*/ 74 w 83"/>
                <a:gd name="T11" fmla="*/ 96 h 136"/>
                <a:gd name="T12" fmla="*/ 71 w 83"/>
                <a:gd name="T13" fmla="*/ 93 h 136"/>
                <a:gd name="T14" fmla="*/ 65 w 83"/>
                <a:gd name="T15" fmla="*/ 93 h 136"/>
                <a:gd name="T16" fmla="*/ 53 w 83"/>
                <a:gd name="T17" fmla="*/ 83 h 136"/>
                <a:gd name="T18" fmla="*/ 51 w 83"/>
                <a:gd name="T19" fmla="*/ 78 h 136"/>
                <a:gd name="T20" fmla="*/ 44 w 83"/>
                <a:gd name="T21" fmla="*/ 73 h 136"/>
                <a:gd name="T22" fmla="*/ 40 w 83"/>
                <a:gd name="T23" fmla="*/ 63 h 136"/>
                <a:gd name="T24" fmla="*/ 40 w 83"/>
                <a:gd name="T25" fmla="*/ 56 h 136"/>
                <a:gd name="T26" fmla="*/ 36 w 83"/>
                <a:gd name="T27" fmla="*/ 50 h 136"/>
                <a:gd name="T28" fmla="*/ 29 w 83"/>
                <a:gd name="T29" fmla="*/ 46 h 136"/>
                <a:gd name="T30" fmla="*/ 23 w 83"/>
                <a:gd name="T31" fmla="*/ 39 h 136"/>
                <a:gd name="T32" fmla="*/ 21 w 83"/>
                <a:gd name="T33" fmla="*/ 33 h 136"/>
                <a:gd name="T34" fmla="*/ 21 w 83"/>
                <a:gd name="T35" fmla="*/ 27 h 136"/>
                <a:gd name="T36" fmla="*/ 17 w 83"/>
                <a:gd name="T37" fmla="*/ 21 h 136"/>
                <a:gd name="T38" fmla="*/ 19 w 83"/>
                <a:gd name="T39" fmla="*/ 17 h 136"/>
                <a:gd name="T40" fmla="*/ 22 w 83"/>
                <a:gd name="T41" fmla="*/ 10 h 136"/>
                <a:gd name="T42" fmla="*/ 22 w 83"/>
                <a:gd name="T43" fmla="*/ 5 h 136"/>
                <a:gd name="T44" fmla="*/ 25 w 83"/>
                <a:gd name="T45" fmla="*/ 1 h 136"/>
                <a:gd name="T46" fmla="*/ 23 w 83"/>
                <a:gd name="T47" fmla="*/ 0 h 136"/>
                <a:gd name="T48" fmla="*/ 18 w 83"/>
                <a:gd name="T49" fmla="*/ 0 h 136"/>
                <a:gd name="T50" fmla="*/ 13 w 83"/>
                <a:gd name="T51" fmla="*/ 0 h 136"/>
                <a:gd name="T52" fmla="*/ 6 w 83"/>
                <a:gd name="T53" fmla="*/ 4 h 136"/>
                <a:gd name="T54" fmla="*/ 2 w 83"/>
                <a:gd name="T55" fmla="*/ 10 h 136"/>
                <a:gd name="T56" fmla="*/ 0 w 83"/>
                <a:gd name="T57" fmla="*/ 16 h 136"/>
                <a:gd name="T58" fmla="*/ 21 w 83"/>
                <a:gd name="T59" fmla="*/ 86 h 136"/>
                <a:gd name="T60" fmla="*/ 32 w 83"/>
                <a:gd name="T61" fmla="*/ 129 h 136"/>
                <a:gd name="T62" fmla="*/ 34 w 83"/>
                <a:gd name="T63" fmla="*/ 136 h 136"/>
                <a:gd name="T64" fmla="*/ 79 w 83"/>
                <a:gd name="T65" fmla="*/ 125 h 136"/>
                <a:gd name="T66" fmla="*/ 82 w 83"/>
                <a:gd name="T67" fmla="*/ 125 h 136"/>
                <a:gd name="T68" fmla="*/ 83 w 83"/>
                <a:gd name="T69" fmla="*/ 125 h 136"/>
                <a:gd name="T70" fmla="*/ 79 w 83"/>
                <a:gd name="T71" fmla="*/ 112 h 136"/>
                <a:gd name="T72" fmla="*/ 72 w 83"/>
                <a:gd name="T73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3" h="136">
                  <a:moveTo>
                    <a:pt x="72" y="113"/>
                  </a:moveTo>
                  <a:lnTo>
                    <a:pt x="70" y="116"/>
                  </a:lnTo>
                  <a:lnTo>
                    <a:pt x="75" y="109"/>
                  </a:lnTo>
                  <a:lnTo>
                    <a:pt x="71" y="108"/>
                  </a:lnTo>
                  <a:lnTo>
                    <a:pt x="71" y="102"/>
                  </a:lnTo>
                  <a:lnTo>
                    <a:pt x="74" y="96"/>
                  </a:lnTo>
                  <a:lnTo>
                    <a:pt x="71" y="93"/>
                  </a:lnTo>
                  <a:lnTo>
                    <a:pt x="65" y="93"/>
                  </a:lnTo>
                  <a:lnTo>
                    <a:pt x="53" y="83"/>
                  </a:lnTo>
                  <a:lnTo>
                    <a:pt x="51" y="78"/>
                  </a:lnTo>
                  <a:lnTo>
                    <a:pt x="44" y="73"/>
                  </a:lnTo>
                  <a:lnTo>
                    <a:pt x="40" y="63"/>
                  </a:lnTo>
                  <a:lnTo>
                    <a:pt x="40" y="56"/>
                  </a:lnTo>
                  <a:lnTo>
                    <a:pt x="36" y="50"/>
                  </a:lnTo>
                  <a:lnTo>
                    <a:pt x="29" y="46"/>
                  </a:lnTo>
                  <a:lnTo>
                    <a:pt x="23" y="39"/>
                  </a:lnTo>
                  <a:lnTo>
                    <a:pt x="21" y="33"/>
                  </a:lnTo>
                  <a:lnTo>
                    <a:pt x="21" y="27"/>
                  </a:lnTo>
                  <a:lnTo>
                    <a:pt x="17" y="21"/>
                  </a:lnTo>
                  <a:lnTo>
                    <a:pt x="19" y="17"/>
                  </a:lnTo>
                  <a:lnTo>
                    <a:pt x="22" y="10"/>
                  </a:lnTo>
                  <a:lnTo>
                    <a:pt x="22" y="5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1" y="86"/>
                  </a:lnTo>
                  <a:lnTo>
                    <a:pt x="32" y="129"/>
                  </a:lnTo>
                  <a:lnTo>
                    <a:pt x="34" y="136"/>
                  </a:lnTo>
                  <a:lnTo>
                    <a:pt x="79" y="125"/>
                  </a:lnTo>
                  <a:lnTo>
                    <a:pt x="82" y="125"/>
                  </a:lnTo>
                  <a:lnTo>
                    <a:pt x="83" y="125"/>
                  </a:lnTo>
                  <a:lnTo>
                    <a:pt x="79" y="112"/>
                  </a:lnTo>
                  <a:lnTo>
                    <a:pt x="72" y="113"/>
                  </a:lnTo>
                  <a:close/>
                </a:path>
              </a:pathLst>
            </a:custGeom>
            <a:solidFill>
              <a:srgbClr val="CBDDFF"/>
            </a:solidFill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square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Times New Roman"/>
                  <a:cs typeface="Times New Roman"/>
                </a:rPr>
                <a:t> 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ＭＳ 明朝"/>
                <a:cs typeface="Times New Roman"/>
              </a:endParaRPr>
            </a:p>
          </p:txBody>
        </p:sp>
      </p:grpSp>
      <p:cxnSp>
        <p:nvCxnSpPr>
          <p:cNvPr id="74" name="Straight Connector 73"/>
          <p:cNvCxnSpPr>
            <a:stCxn id="24" idx="14"/>
            <a:endCxn id="80" idx="1"/>
          </p:cNvCxnSpPr>
          <p:nvPr/>
        </p:nvCxnSpPr>
        <p:spPr>
          <a:xfrm flipV="1">
            <a:off x="9648254" y="2467879"/>
            <a:ext cx="288226" cy="90068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75" name="Straight Connector 74"/>
          <p:cNvCxnSpPr>
            <a:stCxn id="33" idx="40"/>
          </p:cNvCxnSpPr>
          <p:nvPr/>
        </p:nvCxnSpPr>
        <p:spPr>
          <a:xfrm flipV="1">
            <a:off x="9337902" y="2871121"/>
            <a:ext cx="158100" cy="5984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76" name="Straight Connector 75"/>
          <p:cNvCxnSpPr>
            <a:stCxn id="41" idx="18"/>
          </p:cNvCxnSpPr>
          <p:nvPr/>
        </p:nvCxnSpPr>
        <p:spPr>
          <a:xfrm flipV="1">
            <a:off x="9708096" y="2120968"/>
            <a:ext cx="228384" cy="25460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77" name="TextBox 76"/>
          <p:cNvSpPr txBox="1"/>
          <p:nvPr/>
        </p:nvSpPr>
        <p:spPr>
          <a:xfrm>
            <a:off x="9789312" y="1899092"/>
            <a:ext cx="91440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MA: </a:t>
            </a: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60</a:t>
            </a:r>
            <a:r>
              <a:rPr lang="en-US" sz="1300" b="1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(10,068)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439687" y="1362456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23.2%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(20,777)</a:t>
            </a:r>
          </a:p>
        </p:txBody>
      </p:sp>
      <p:cxnSp>
        <p:nvCxnSpPr>
          <p:cNvPr id="79" name="Straight Connector 78"/>
          <p:cNvCxnSpPr>
            <a:stCxn id="53" idx="25"/>
          </p:cNvCxnSpPr>
          <p:nvPr/>
        </p:nvCxnSpPr>
        <p:spPr>
          <a:xfrm>
            <a:off x="9485484" y="2624176"/>
            <a:ext cx="344316" cy="84806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9936480" y="2284999"/>
            <a:ext cx="73152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RI: </a:t>
            </a: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62.7%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(4,080)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839976" y="2677986"/>
            <a:ext cx="82296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CT: </a:t>
            </a:r>
            <a:r>
              <a:rPr lang="en-US" sz="1300" b="1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44.8%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(3,120)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36463" y="2803956"/>
            <a:ext cx="64008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NJ: 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55.9%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(29,798)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423552" y="3527671"/>
            <a:ext cx="82296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MD: </a:t>
            </a:r>
            <a:r>
              <a:rPr lang="en-US" sz="1300" b="1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32.5% </a:t>
            </a: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0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(23,218)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423552" y="3954780"/>
            <a:ext cx="91440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DC: </a:t>
            </a:r>
            <a:r>
              <a:rPr lang="en-US" sz="1300" b="1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34.1%</a:t>
            </a:r>
            <a:endParaRPr lang="en-US" sz="1300" b="1" kern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(6,534)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85" name="Straight Connector 84"/>
          <p:cNvCxnSpPr>
            <a:cxnSpLocks/>
            <a:stCxn id="43" idx="23"/>
          </p:cNvCxnSpPr>
          <p:nvPr/>
        </p:nvCxnSpPr>
        <p:spPr>
          <a:xfrm>
            <a:off x="9030192" y="3221841"/>
            <a:ext cx="405855" cy="315488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86" name="Straight Connector 85"/>
          <p:cNvCxnSpPr/>
          <p:nvPr/>
        </p:nvCxnSpPr>
        <p:spPr>
          <a:xfrm>
            <a:off x="8842991" y="3179438"/>
            <a:ext cx="619809" cy="851289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3945305" y="167335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00" b="1" kern="0" dirty="0">
              <a:solidFill>
                <a:schemeClr val="bg1"/>
              </a:solidFill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37.7%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(10,502)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91417" y="4681728"/>
            <a:ext cx="640080" cy="5486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44.1%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(11,394)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098797" y="2459736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34.6%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(3,770)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344684" y="4069080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39.2%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(10,627)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518692" y="2688336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25.2%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(54,500)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66924" y="289864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43.7%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(37,126)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273169" y="312724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19.8%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(30,546)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772039" y="3054096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26.5%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(54,699)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563881" y="4014216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50.6%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(26,061)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287941" y="327355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46.8%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(19,894)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098797" y="4151376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rgbClr val="595959"/>
                </a:solidFill>
                <a:latin typeface="+mj-lt"/>
              </a:rPr>
              <a:t>11.2%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</a:rPr>
              <a:t>(9,932)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386019" y="3520598"/>
            <a:ext cx="54864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154005" y="2834640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54.9%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(18,000)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420574" y="2468880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22.4%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(32,555)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595697" y="213055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37.1%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(39,698)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245445" y="481888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50.6%</a:t>
            </a:r>
            <a:r>
              <a:rPr lang="en-US" sz="1300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kern="0" dirty="0">
                <a:solidFill>
                  <a:schemeClr val="bg1"/>
                </a:solidFill>
                <a:latin typeface="+mj-lt"/>
              </a:rPr>
              <a:t>(78,309)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293530" y="345643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37.5%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(31,000)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112521" y="2820621"/>
            <a:ext cx="54864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934659" y="1990532"/>
            <a:ext cx="54864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154168" y="225856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55</a:t>
            </a:r>
            <a:r>
              <a:rPr lang="en-US" sz="1300" b="1" kern="0" noProof="0" dirty="0">
                <a:solidFill>
                  <a:schemeClr val="bg1"/>
                </a:solidFill>
                <a:latin typeface="+mj-lt"/>
              </a:rPr>
              <a:t>.9%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(4,930)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130220" y="1700784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30.2%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bg1"/>
                </a:solidFill>
                <a:latin typeface="+mj-lt"/>
              </a:rPr>
              <a:t>(3,993)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133315" y="3566160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34.1%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(71,223)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125202" y="225856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7.2%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(11,781)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269712" y="199339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24.9%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(26,350)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606680" y="2926080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56.4%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bg1"/>
                </a:solidFill>
                <a:latin typeface="+mj-lt"/>
              </a:rPr>
              <a:t>(8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,224)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219327" y="4069080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29.5%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(22,500)</a:t>
            </a:r>
            <a:endParaRPr kumimoji="0" lang="en-US" sz="105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360963" y="312724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25.0%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(7,831)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8263357" y="4096778"/>
            <a:ext cx="64008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45.9%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(14,331)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502076" y="373075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41.6%</a:t>
            </a:r>
          </a:p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(57,680)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913732" y="445312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50.4%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(28,532)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819367" y="441655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25.7%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(18,172)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023010" y="3954789"/>
            <a:ext cx="722603" cy="23884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55.3%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 rot="19881590">
            <a:off x="7958599" y="3245584"/>
            <a:ext cx="73152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      </a:t>
            </a:r>
            <a:r>
              <a:rPr lang="en-US" sz="1200" b="1" kern="0" dirty="0">
                <a:solidFill>
                  <a:schemeClr val="bg1"/>
                </a:solidFill>
                <a:latin typeface="+mj-lt"/>
              </a:rPr>
              <a:t>39.5%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    </a:t>
            </a:r>
            <a:r>
              <a:rPr kumimoji="0" lang="en-US" sz="9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(13,830)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 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777464" y="2259129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15.4%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(54,443)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1" name="TextBox 120"/>
          <p:cNvSpPr txBox="1"/>
          <p:nvPr/>
        </p:nvSpPr>
        <p:spPr>
          <a:xfrm rot="3331924">
            <a:off x="8049812" y="5271581"/>
            <a:ext cx="109728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23.8% </a:t>
            </a:r>
            <a:r>
              <a:rPr lang="en-US" sz="1000" kern="0" dirty="0">
                <a:solidFill>
                  <a:schemeClr val="bg1"/>
                </a:solidFill>
                <a:latin typeface="+mj-lt"/>
              </a:rPr>
              <a:t>(39,576)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510056" y="1545053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chemeClr val="bg1"/>
                </a:solidFill>
                <a:latin typeface="+mj-lt"/>
              </a:rPr>
              <a:t>22.4%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 (7,510)</a:t>
            </a:r>
            <a:endParaRPr kumimoji="0" lang="en-US" sz="105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529355" y="3493008"/>
            <a:ext cx="64008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60.2%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(18,177)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 rot="21295511">
            <a:off x="8534925" y="335584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50.2%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(53,082)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390013" y="1600200"/>
            <a:ext cx="91440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VT: </a:t>
            </a: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61</a:t>
            </a:r>
            <a:r>
              <a:rPr lang="en-US" sz="1300" b="1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.2%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(2,796)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884920" y="1188184"/>
            <a:ext cx="82296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NH: </a:t>
            </a: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30</a:t>
            </a:r>
            <a:r>
              <a:rPr lang="en-US" sz="1300" b="1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.9%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(7,175)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27" name="Straight Connector 126"/>
          <p:cNvCxnSpPr/>
          <p:nvPr/>
        </p:nvCxnSpPr>
        <p:spPr>
          <a:xfrm flipH="1" flipV="1">
            <a:off x="9095426" y="1793438"/>
            <a:ext cx="200974" cy="127422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cxnSp>
        <p:nvCxnSpPr>
          <p:cNvPr id="128" name="Straight Connector 127"/>
          <p:cNvCxnSpPr>
            <a:stCxn id="34" idx="11"/>
          </p:cNvCxnSpPr>
          <p:nvPr/>
        </p:nvCxnSpPr>
        <p:spPr>
          <a:xfrm flipH="1" flipV="1">
            <a:off x="9387840" y="1553944"/>
            <a:ext cx="96414" cy="278072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</p:cxnSp>
      <p:sp>
        <p:nvSpPr>
          <p:cNvPr id="129" name="D3"/>
          <p:cNvSpPr>
            <a:spLocks noChangeAspect="1"/>
          </p:cNvSpPr>
          <p:nvPr/>
        </p:nvSpPr>
        <p:spPr bwMode="auto">
          <a:xfrm>
            <a:off x="7916785" y="5858406"/>
            <a:ext cx="381046" cy="204987"/>
          </a:xfrm>
          <a:custGeom>
            <a:avLst/>
            <a:gdLst>
              <a:gd name="T0" fmla="*/ 972 w 1845"/>
              <a:gd name="T1" fmla="*/ 667 h 682"/>
              <a:gd name="T2" fmla="*/ 1040 w 1845"/>
              <a:gd name="T3" fmla="*/ 622 h 682"/>
              <a:gd name="T4" fmla="*/ 1097 w 1845"/>
              <a:gd name="T5" fmla="*/ 658 h 682"/>
              <a:gd name="T6" fmla="*/ 1155 w 1845"/>
              <a:gd name="T7" fmla="*/ 646 h 682"/>
              <a:gd name="T8" fmla="*/ 1171 w 1845"/>
              <a:gd name="T9" fmla="*/ 660 h 682"/>
              <a:gd name="T10" fmla="*/ 1219 w 1845"/>
              <a:gd name="T11" fmla="*/ 678 h 682"/>
              <a:gd name="T12" fmla="*/ 1319 w 1845"/>
              <a:gd name="T13" fmla="*/ 635 h 682"/>
              <a:gd name="T14" fmla="*/ 1369 w 1845"/>
              <a:gd name="T15" fmla="*/ 624 h 682"/>
              <a:gd name="T16" fmla="*/ 1433 w 1845"/>
              <a:gd name="T17" fmla="*/ 632 h 682"/>
              <a:gd name="T18" fmla="*/ 1557 w 1845"/>
              <a:gd name="T19" fmla="*/ 583 h 682"/>
              <a:gd name="T20" fmla="*/ 1586 w 1845"/>
              <a:gd name="T21" fmla="*/ 531 h 682"/>
              <a:gd name="T22" fmla="*/ 1625 w 1845"/>
              <a:gd name="T23" fmla="*/ 483 h 682"/>
              <a:gd name="T24" fmla="*/ 1682 w 1845"/>
              <a:gd name="T25" fmla="*/ 396 h 682"/>
              <a:gd name="T26" fmla="*/ 1731 w 1845"/>
              <a:gd name="T27" fmla="*/ 384 h 682"/>
              <a:gd name="T28" fmla="*/ 1802 w 1845"/>
              <a:gd name="T29" fmla="*/ 359 h 682"/>
              <a:gd name="T30" fmla="*/ 1840 w 1845"/>
              <a:gd name="T31" fmla="*/ 338 h 682"/>
              <a:gd name="T32" fmla="*/ 1801 w 1845"/>
              <a:gd name="T33" fmla="*/ 255 h 682"/>
              <a:gd name="T34" fmla="*/ 1799 w 1845"/>
              <a:gd name="T35" fmla="*/ 196 h 682"/>
              <a:gd name="T36" fmla="*/ 1810 w 1845"/>
              <a:gd name="T37" fmla="*/ 148 h 682"/>
              <a:gd name="T38" fmla="*/ 1724 w 1845"/>
              <a:gd name="T39" fmla="*/ 171 h 682"/>
              <a:gd name="T40" fmla="*/ 1678 w 1845"/>
              <a:gd name="T41" fmla="*/ 156 h 682"/>
              <a:gd name="T42" fmla="*/ 1596 w 1845"/>
              <a:gd name="T43" fmla="*/ 122 h 682"/>
              <a:gd name="T44" fmla="*/ 1527 w 1845"/>
              <a:gd name="T45" fmla="*/ 90 h 682"/>
              <a:gd name="T46" fmla="*/ 1402 w 1845"/>
              <a:gd name="T47" fmla="*/ 68 h 682"/>
              <a:gd name="T48" fmla="*/ 1333 w 1845"/>
              <a:gd name="T49" fmla="*/ 71 h 682"/>
              <a:gd name="T50" fmla="*/ 1271 w 1845"/>
              <a:gd name="T51" fmla="*/ 55 h 682"/>
              <a:gd name="T52" fmla="*/ 1257 w 1845"/>
              <a:gd name="T53" fmla="*/ 75 h 682"/>
              <a:gd name="T54" fmla="*/ 1205 w 1845"/>
              <a:gd name="T55" fmla="*/ 75 h 682"/>
              <a:gd name="T56" fmla="*/ 1113 w 1845"/>
              <a:gd name="T57" fmla="*/ 47 h 682"/>
              <a:gd name="T58" fmla="*/ 1024 w 1845"/>
              <a:gd name="T59" fmla="*/ 35 h 682"/>
              <a:gd name="T60" fmla="*/ 933 w 1845"/>
              <a:gd name="T61" fmla="*/ 32 h 682"/>
              <a:gd name="T62" fmla="*/ 814 w 1845"/>
              <a:gd name="T63" fmla="*/ 39 h 682"/>
              <a:gd name="T64" fmla="*/ 709 w 1845"/>
              <a:gd name="T65" fmla="*/ 26 h 682"/>
              <a:gd name="T66" fmla="*/ 643 w 1845"/>
              <a:gd name="T67" fmla="*/ 40 h 682"/>
              <a:gd name="T68" fmla="*/ 597 w 1845"/>
              <a:gd name="T69" fmla="*/ 50 h 682"/>
              <a:gd name="T70" fmla="*/ 535 w 1845"/>
              <a:gd name="T71" fmla="*/ 28 h 682"/>
              <a:gd name="T72" fmla="*/ 437 w 1845"/>
              <a:gd name="T73" fmla="*/ 30 h 682"/>
              <a:gd name="T74" fmla="*/ 272 w 1845"/>
              <a:gd name="T75" fmla="*/ 7 h 682"/>
              <a:gd name="T76" fmla="*/ 135 w 1845"/>
              <a:gd name="T77" fmla="*/ 16 h 682"/>
              <a:gd name="T78" fmla="*/ 126 w 1845"/>
              <a:gd name="T79" fmla="*/ 98 h 682"/>
              <a:gd name="T80" fmla="*/ 87 w 1845"/>
              <a:gd name="T81" fmla="*/ 138 h 682"/>
              <a:gd name="T82" fmla="*/ 0 w 1845"/>
              <a:gd name="T83" fmla="*/ 178 h 682"/>
              <a:gd name="T84" fmla="*/ 66 w 1845"/>
              <a:gd name="T85" fmla="*/ 256 h 682"/>
              <a:gd name="T86" fmla="*/ 105 w 1845"/>
              <a:gd name="T87" fmla="*/ 319 h 682"/>
              <a:gd name="T88" fmla="*/ 126 w 1845"/>
              <a:gd name="T89" fmla="*/ 372 h 682"/>
              <a:gd name="T90" fmla="*/ 83 w 1845"/>
              <a:gd name="T91" fmla="*/ 486 h 682"/>
              <a:gd name="T92" fmla="*/ 87 w 1845"/>
              <a:gd name="T93" fmla="*/ 522 h 682"/>
              <a:gd name="T94" fmla="*/ 106 w 1845"/>
              <a:gd name="T95" fmla="*/ 584 h 682"/>
              <a:gd name="T96" fmla="*/ 80 w 1845"/>
              <a:gd name="T97" fmla="*/ 662 h 682"/>
              <a:gd name="T98" fmla="*/ 90 w 1845"/>
              <a:gd name="T99" fmla="*/ 654 h 682"/>
              <a:gd name="T100" fmla="*/ 229 w 1845"/>
              <a:gd name="T101" fmla="*/ 627 h 682"/>
              <a:gd name="T102" fmla="*/ 316 w 1845"/>
              <a:gd name="T103" fmla="*/ 648 h 682"/>
              <a:gd name="T104" fmla="*/ 393 w 1845"/>
              <a:gd name="T105" fmla="*/ 658 h 682"/>
              <a:gd name="T106" fmla="*/ 384 w 1845"/>
              <a:gd name="T107" fmla="*/ 630 h 682"/>
              <a:gd name="T108" fmla="*/ 458 w 1845"/>
              <a:gd name="T109" fmla="*/ 648 h 682"/>
              <a:gd name="T110" fmla="*/ 508 w 1845"/>
              <a:gd name="T111" fmla="*/ 615 h 682"/>
              <a:gd name="T112" fmla="*/ 567 w 1845"/>
              <a:gd name="T113" fmla="*/ 598 h 682"/>
              <a:gd name="T114" fmla="*/ 656 w 1845"/>
              <a:gd name="T115" fmla="*/ 635 h 682"/>
              <a:gd name="T116" fmla="*/ 723 w 1845"/>
              <a:gd name="T117" fmla="*/ 627 h 682"/>
              <a:gd name="T118" fmla="*/ 821 w 1845"/>
              <a:gd name="T119" fmla="*/ 618 h 6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45"/>
              <a:gd name="T181" fmla="*/ 0 h 682"/>
              <a:gd name="T182" fmla="*/ 1845 w 1845"/>
              <a:gd name="T183" fmla="*/ 682 h 68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45" h="682">
                <a:moveTo>
                  <a:pt x="906" y="620"/>
                </a:moveTo>
                <a:lnTo>
                  <a:pt x="908" y="623"/>
                </a:lnTo>
                <a:lnTo>
                  <a:pt x="914" y="626"/>
                </a:lnTo>
                <a:lnTo>
                  <a:pt x="926" y="635"/>
                </a:lnTo>
                <a:lnTo>
                  <a:pt x="937" y="642"/>
                </a:lnTo>
                <a:lnTo>
                  <a:pt x="942" y="646"/>
                </a:lnTo>
                <a:lnTo>
                  <a:pt x="947" y="648"/>
                </a:lnTo>
                <a:lnTo>
                  <a:pt x="956" y="652"/>
                </a:lnTo>
                <a:lnTo>
                  <a:pt x="956" y="654"/>
                </a:lnTo>
                <a:lnTo>
                  <a:pt x="965" y="659"/>
                </a:lnTo>
                <a:lnTo>
                  <a:pt x="972" y="667"/>
                </a:lnTo>
                <a:lnTo>
                  <a:pt x="978" y="662"/>
                </a:lnTo>
                <a:lnTo>
                  <a:pt x="986" y="652"/>
                </a:lnTo>
                <a:lnTo>
                  <a:pt x="990" y="646"/>
                </a:lnTo>
                <a:lnTo>
                  <a:pt x="990" y="644"/>
                </a:lnTo>
                <a:lnTo>
                  <a:pt x="994" y="638"/>
                </a:lnTo>
                <a:lnTo>
                  <a:pt x="994" y="636"/>
                </a:lnTo>
                <a:lnTo>
                  <a:pt x="997" y="634"/>
                </a:lnTo>
                <a:lnTo>
                  <a:pt x="1006" y="630"/>
                </a:lnTo>
                <a:lnTo>
                  <a:pt x="1024" y="624"/>
                </a:lnTo>
                <a:lnTo>
                  <a:pt x="1034" y="622"/>
                </a:lnTo>
                <a:lnTo>
                  <a:pt x="1040" y="622"/>
                </a:lnTo>
                <a:lnTo>
                  <a:pt x="1043" y="623"/>
                </a:lnTo>
                <a:lnTo>
                  <a:pt x="1047" y="623"/>
                </a:lnTo>
                <a:lnTo>
                  <a:pt x="1049" y="626"/>
                </a:lnTo>
                <a:lnTo>
                  <a:pt x="1050" y="627"/>
                </a:lnTo>
                <a:lnTo>
                  <a:pt x="1059" y="636"/>
                </a:lnTo>
                <a:lnTo>
                  <a:pt x="1068" y="644"/>
                </a:lnTo>
                <a:lnTo>
                  <a:pt x="1068" y="646"/>
                </a:lnTo>
                <a:lnTo>
                  <a:pt x="1075" y="659"/>
                </a:lnTo>
                <a:lnTo>
                  <a:pt x="1091" y="656"/>
                </a:lnTo>
                <a:lnTo>
                  <a:pt x="1093" y="656"/>
                </a:lnTo>
                <a:lnTo>
                  <a:pt x="1097" y="658"/>
                </a:lnTo>
                <a:lnTo>
                  <a:pt x="1098" y="658"/>
                </a:lnTo>
                <a:lnTo>
                  <a:pt x="1109" y="671"/>
                </a:lnTo>
                <a:lnTo>
                  <a:pt x="1118" y="672"/>
                </a:lnTo>
                <a:lnTo>
                  <a:pt x="1139" y="676"/>
                </a:lnTo>
                <a:lnTo>
                  <a:pt x="1143" y="672"/>
                </a:lnTo>
                <a:lnTo>
                  <a:pt x="1141" y="662"/>
                </a:lnTo>
                <a:lnTo>
                  <a:pt x="1146" y="655"/>
                </a:lnTo>
                <a:lnTo>
                  <a:pt x="1148" y="652"/>
                </a:lnTo>
                <a:lnTo>
                  <a:pt x="1152" y="650"/>
                </a:lnTo>
                <a:lnTo>
                  <a:pt x="1152" y="648"/>
                </a:lnTo>
                <a:lnTo>
                  <a:pt x="1155" y="646"/>
                </a:lnTo>
                <a:lnTo>
                  <a:pt x="1159" y="643"/>
                </a:lnTo>
                <a:lnTo>
                  <a:pt x="1162" y="642"/>
                </a:lnTo>
                <a:lnTo>
                  <a:pt x="1168" y="639"/>
                </a:lnTo>
                <a:lnTo>
                  <a:pt x="1173" y="642"/>
                </a:lnTo>
                <a:lnTo>
                  <a:pt x="1177" y="643"/>
                </a:lnTo>
                <a:lnTo>
                  <a:pt x="1187" y="648"/>
                </a:lnTo>
                <a:lnTo>
                  <a:pt x="1200" y="654"/>
                </a:lnTo>
                <a:lnTo>
                  <a:pt x="1203" y="656"/>
                </a:lnTo>
                <a:lnTo>
                  <a:pt x="1198" y="662"/>
                </a:lnTo>
                <a:lnTo>
                  <a:pt x="1191" y="664"/>
                </a:lnTo>
                <a:lnTo>
                  <a:pt x="1171" y="660"/>
                </a:lnTo>
                <a:lnTo>
                  <a:pt x="1161" y="660"/>
                </a:lnTo>
                <a:lnTo>
                  <a:pt x="1168" y="675"/>
                </a:lnTo>
                <a:lnTo>
                  <a:pt x="1175" y="678"/>
                </a:lnTo>
                <a:lnTo>
                  <a:pt x="1180" y="676"/>
                </a:lnTo>
                <a:lnTo>
                  <a:pt x="1186" y="672"/>
                </a:lnTo>
                <a:lnTo>
                  <a:pt x="1189" y="671"/>
                </a:lnTo>
                <a:lnTo>
                  <a:pt x="1200" y="672"/>
                </a:lnTo>
                <a:lnTo>
                  <a:pt x="1202" y="674"/>
                </a:lnTo>
                <a:lnTo>
                  <a:pt x="1205" y="674"/>
                </a:lnTo>
                <a:lnTo>
                  <a:pt x="1218" y="675"/>
                </a:lnTo>
                <a:lnTo>
                  <a:pt x="1219" y="678"/>
                </a:lnTo>
                <a:lnTo>
                  <a:pt x="1219" y="679"/>
                </a:lnTo>
                <a:lnTo>
                  <a:pt x="1225" y="678"/>
                </a:lnTo>
                <a:lnTo>
                  <a:pt x="1232" y="672"/>
                </a:lnTo>
                <a:lnTo>
                  <a:pt x="1237" y="668"/>
                </a:lnTo>
                <a:lnTo>
                  <a:pt x="1241" y="664"/>
                </a:lnTo>
                <a:lnTo>
                  <a:pt x="1255" y="658"/>
                </a:lnTo>
                <a:lnTo>
                  <a:pt x="1267" y="655"/>
                </a:lnTo>
                <a:lnTo>
                  <a:pt x="1287" y="644"/>
                </a:lnTo>
                <a:lnTo>
                  <a:pt x="1305" y="635"/>
                </a:lnTo>
                <a:lnTo>
                  <a:pt x="1317" y="635"/>
                </a:lnTo>
                <a:lnTo>
                  <a:pt x="1319" y="635"/>
                </a:lnTo>
                <a:lnTo>
                  <a:pt x="1321" y="636"/>
                </a:lnTo>
                <a:lnTo>
                  <a:pt x="1324" y="639"/>
                </a:lnTo>
                <a:lnTo>
                  <a:pt x="1330" y="643"/>
                </a:lnTo>
                <a:lnTo>
                  <a:pt x="1331" y="644"/>
                </a:lnTo>
                <a:lnTo>
                  <a:pt x="1333" y="646"/>
                </a:lnTo>
                <a:lnTo>
                  <a:pt x="1340" y="648"/>
                </a:lnTo>
                <a:lnTo>
                  <a:pt x="1340" y="650"/>
                </a:lnTo>
                <a:lnTo>
                  <a:pt x="1344" y="648"/>
                </a:lnTo>
                <a:lnTo>
                  <a:pt x="1346" y="647"/>
                </a:lnTo>
                <a:lnTo>
                  <a:pt x="1346" y="646"/>
                </a:lnTo>
                <a:lnTo>
                  <a:pt x="1369" y="624"/>
                </a:lnTo>
                <a:lnTo>
                  <a:pt x="1374" y="622"/>
                </a:lnTo>
                <a:lnTo>
                  <a:pt x="1374" y="620"/>
                </a:lnTo>
                <a:lnTo>
                  <a:pt x="1376" y="620"/>
                </a:lnTo>
                <a:lnTo>
                  <a:pt x="1378" y="620"/>
                </a:lnTo>
                <a:lnTo>
                  <a:pt x="1386" y="619"/>
                </a:lnTo>
                <a:lnTo>
                  <a:pt x="1392" y="620"/>
                </a:lnTo>
                <a:lnTo>
                  <a:pt x="1401" y="620"/>
                </a:lnTo>
                <a:lnTo>
                  <a:pt x="1411" y="630"/>
                </a:lnTo>
                <a:lnTo>
                  <a:pt x="1411" y="632"/>
                </a:lnTo>
                <a:lnTo>
                  <a:pt x="1420" y="634"/>
                </a:lnTo>
                <a:lnTo>
                  <a:pt x="1433" y="632"/>
                </a:lnTo>
                <a:lnTo>
                  <a:pt x="1438" y="631"/>
                </a:lnTo>
                <a:lnTo>
                  <a:pt x="1458" y="627"/>
                </a:lnTo>
                <a:lnTo>
                  <a:pt x="1461" y="627"/>
                </a:lnTo>
                <a:lnTo>
                  <a:pt x="1477" y="624"/>
                </a:lnTo>
                <a:lnTo>
                  <a:pt x="1493" y="618"/>
                </a:lnTo>
                <a:lnTo>
                  <a:pt x="1498" y="615"/>
                </a:lnTo>
                <a:lnTo>
                  <a:pt x="1509" y="608"/>
                </a:lnTo>
                <a:lnTo>
                  <a:pt x="1522" y="610"/>
                </a:lnTo>
                <a:lnTo>
                  <a:pt x="1532" y="594"/>
                </a:lnTo>
                <a:lnTo>
                  <a:pt x="1538" y="588"/>
                </a:lnTo>
                <a:lnTo>
                  <a:pt x="1557" y="583"/>
                </a:lnTo>
                <a:lnTo>
                  <a:pt x="1561" y="582"/>
                </a:lnTo>
                <a:lnTo>
                  <a:pt x="1571" y="579"/>
                </a:lnTo>
                <a:lnTo>
                  <a:pt x="1578" y="579"/>
                </a:lnTo>
                <a:lnTo>
                  <a:pt x="1578" y="570"/>
                </a:lnTo>
                <a:lnTo>
                  <a:pt x="1577" y="555"/>
                </a:lnTo>
                <a:lnTo>
                  <a:pt x="1577" y="552"/>
                </a:lnTo>
                <a:lnTo>
                  <a:pt x="1577" y="551"/>
                </a:lnTo>
                <a:lnTo>
                  <a:pt x="1577" y="550"/>
                </a:lnTo>
                <a:lnTo>
                  <a:pt x="1580" y="538"/>
                </a:lnTo>
                <a:lnTo>
                  <a:pt x="1584" y="532"/>
                </a:lnTo>
                <a:lnTo>
                  <a:pt x="1586" y="531"/>
                </a:lnTo>
                <a:lnTo>
                  <a:pt x="1586" y="530"/>
                </a:lnTo>
                <a:lnTo>
                  <a:pt x="1596" y="523"/>
                </a:lnTo>
                <a:lnTo>
                  <a:pt x="1603" y="531"/>
                </a:lnTo>
                <a:lnTo>
                  <a:pt x="1612" y="530"/>
                </a:lnTo>
                <a:lnTo>
                  <a:pt x="1612" y="528"/>
                </a:lnTo>
                <a:lnTo>
                  <a:pt x="1618" y="516"/>
                </a:lnTo>
                <a:lnTo>
                  <a:pt x="1619" y="511"/>
                </a:lnTo>
                <a:lnTo>
                  <a:pt x="1619" y="506"/>
                </a:lnTo>
                <a:lnTo>
                  <a:pt x="1618" y="504"/>
                </a:lnTo>
                <a:lnTo>
                  <a:pt x="1618" y="500"/>
                </a:lnTo>
                <a:lnTo>
                  <a:pt x="1625" y="483"/>
                </a:lnTo>
                <a:lnTo>
                  <a:pt x="1635" y="458"/>
                </a:lnTo>
                <a:lnTo>
                  <a:pt x="1639" y="447"/>
                </a:lnTo>
                <a:lnTo>
                  <a:pt x="1650" y="427"/>
                </a:lnTo>
                <a:lnTo>
                  <a:pt x="1650" y="426"/>
                </a:lnTo>
                <a:lnTo>
                  <a:pt x="1653" y="423"/>
                </a:lnTo>
                <a:lnTo>
                  <a:pt x="1660" y="415"/>
                </a:lnTo>
                <a:lnTo>
                  <a:pt x="1669" y="411"/>
                </a:lnTo>
                <a:lnTo>
                  <a:pt x="1676" y="407"/>
                </a:lnTo>
                <a:lnTo>
                  <a:pt x="1678" y="402"/>
                </a:lnTo>
                <a:lnTo>
                  <a:pt x="1680" y="398"/>
                </a:lnTo>
                <a:lnTo>
                  <a:pt x="1682" y="396"/>
                </a:lnTo>
                <a:lnTo>
                  <a:pt x="1682" y="395"/>
                </a:lnTo>
                <a:lnTo>
                  <a:pt x="1685" y="388"/>
                </a:lnTo>
                <a:lnTo>
                  <a:pt x="1692" y="382"/>
                </a:lnTo>
                <a:lnTo>
                  <a:pt x="1698" y="380"/>
                </a:lnTo>
                <a:lnTo>
                  <a:pt x="1705" y="376"/>
                </a:lnTo>
                <a:lnTo>
                  <a:pt x="1710" y="378"/>
                </a:lnTo>
                <a:lnTo>
                  <a:pt x="1712" y="380"/>
                </a:lnTo>
                <a:lnTo>
                  <a:pt x="1715" y="383"/>
                </a:lnTo>
                <a:lnTo>
                  <a:pt x="1728" y="390"/>
                </a:lnTo>
                <a:lnTo>
                  <a:pt x="1733" y="390"/>
                </a:lnTo>
                <a:lnTo>
                  <a:pt x="1731" y="384"/>
                </a:lnTo>
                <a:lnTo>
                  <a:pt x="1730" y="380"/>
                </a:lnTo>
                <a:lnTo>
                  <a:pt x="1735" y="371"/>
                </a:lnTo>
                <a:lnTo>
                  <a:pt x="1740" y="368"/>
                </a:lnTo>
                <a:lnTo>
                  <a:pt x="1760" y="359"/>
                </a:lnTo>
                <a:lnTo>
                  <a:pt x="1763" y="358"/>
                </a:lnTo>
                <a:lnTo>
                  <a:pt x="1765" y="358"/>
                </a:lnTo>
                <a:lnTo>
                  <a:pt x="1767" y="358"/>
                </a:lnTo>
                <a:lnTo>
                  <a:pt x="1770" y="358"/>
                </a:lnTo>
                <a:lnTo>
                  <a:pt x="1790" y="359"/>
                </a:lnTo>
                <a:lnTo>
                  <a:pt x="1795" y="366"/>
                </a:lnTo>
                <a:lnTo>
                  <a:pt x="1802" y="359"/>
                </a:lnTo>
                <a:lnTo>
                  <a:pt x="1801" y="355"/>
                </a:lnTo>
                <a:lnTo>
                  <a:pt x="1799" y="351"/>
                </a:lnTo>
                <a:lnTo>
                  <a:pt x="1795" y="344"/>
                </a:lnTo>
                <a:lnTo>
                  <a:pt x="1794" y="339"/>
                </a:lnTo>
                <a:lnTo>
                  <a:pt x="1792" y="338"/>
                </a:lnTo>
                <a:lnTo>
                  <a:pt x="1792" y="332"/>
                </a:lnTo>
                <a:lnTo>
                  <a:pt x="1804" y="324"/>
                </a:lnTo>
                <a:lnTo>
                  <a:pt x="1810" y="328"/>
                </a:lnTo>
                <a:lnTo>
                  <a:pt x="1817" y="334"/>
                </a:lnTo>
                <a:lnTo>
                  <a:pt x="1822" y="335"/>
                </a:lnTo>
                <a:lnTo>
                  <a:pt x="1840" y="338"/>
                </a:lnTo>
                <a:lnTo>
                  <a:pt x="1845" y="332"/>
                </a:lnTo>
                <a:lnTo>
                  <a:pt x="1836" y="326"/>
                </a:lnTo>
                <a:lnTo>
                  <a:pt x="1808" y="310"/>
                </a:lnTo>
                <a:lnTo>
                  <a:pt x="1801" y="291"/>
                </a:lnTo>
                <a:lnTo>
                  <a:pt x="1795" y="268"/>
                </a:lnTo>
                <a:lnTo>
                  <a:pt x="1794" y="263"/>
                </a:lnTo>
                <a:lnTo>
                  <a:pt x="1795" y="262"/>
                </a:lnTo>
                <a:lnTo>
                  <a:pt x="1795" y="260"/>
                </a:lnTo>
                <a:lnTo>
                  <a:pt x="1795" y="259"/>
                </a:lnTo>
                <a:lnTo>
                  <a:pt x="1797" y="258"/>
                </a:lnTo>
                <a:lnTo>
                  <a:pt x="1801" y="255"/>
                </a:lnTo>
                <a:lnTo>
                  <a:pt x="1804" y="251"/>
                </a:lnTo>
                <a:lnTo>
                  <a:pt x="1804" y="246"/>
                </a:lnTo>
                <a:lnTo>
                  <a:pt x="1804" y="239"/>
                </a:lnTo>
                <a:lnTo>
                  <a:pt x="1802" y="219"/>
                </a:lnTo>
                <a:lnTo>
                  <a:pt x="1802" y="218"/>
                </a:lnTo>
                <a:lnTo>
                  <a:pt x="1799" y="210"/>
                </a:lnTo>
                <a:lnTo>
                  <a:pt x="1797" y="206"/>
                </a:lnTo>
                <a:lnTo>
                  <a:pt x="1795" y="204"/>
                </a:lnTo>
                <a:lnTo>
                  <a:pt x="1797" y="203"/>
                </a:lnTo>
                <a:lnTo>
                  <a:pt x="1799" y="199"/>
                </a:lnTo>
                <a:lnTo>
                  <a:pt x="1799" y="196"/>
                </a:lnTo>
                <a:lnTo>
                  <a:pt x="1802" y="188"/>
                </a:lnTo>
                <a:lnTo>
                  <a:pt x="1806" y="182"/>
                </a:lnTo>
                <a:lnTo>
                  <a:pt x="1811" y="174"/>
                </a:lnTo>
                <a:lnTo>
                  <a:pt x="1811" y="172"/>
                </a:lnTo>
                <a:lnTo>
                  <a:pt x="1813" y="171"/>
                </a:lnTo>
                <a:lnTo>
                  <a:pt x="1815" y="166"/>
                </a:lnTo>
                <a:lnTo>
                  <a:pt x="1815" y="163"/>
                </a:lnTo>
                <a:lnTo>
                  <a:pt x="1817" y="155"/>
                </a:lnTo>
                <a:lnTo>
                  <a:pt x="1813" y="151"/>
                </a:lnTo>
                <a:lnTo>
                  <a:pt x="1813" y="150"/>
                </a:lnTo>
                <a:lnTo>
                  <a:pt x="1810" y="148"/>
                </a:lnTo>
                <a:lnTo>
                  <a:pt x="1806" y="150"/>
                </a:lnTo>
                <a:lnTo>
                  <a:pt x="1804" y="155"/>
                </a:lnTo>
                <a:lnTo>
                  <a:pt x="1804" y="162"/>
                </a:lnTo>
                <a:lnTo>
                  <a:pt x="1795" y="170"/>
                </a:lnTo>
                <a:lnTo>
                  <a:pt x="1781" y="172"/>
                </a:lnTo>
                <a:lnTo>
                  <a:pt x="1772" y="175"/>
                </a:lnTo>
                <a:lnTo>
                  <a:pt x="1758" y="178"/>
                </a:lnTo>
                <a:lnTo>
                  <a:pt x="1758" y="179"/>
                </a:lnTo>
                <a:lnTo>
                  <a:pt x="1758" y="178"/>
                </a:lnTo>
                <a:lnTo>
                  <a:pt x="1733" y="172"/>
                </a:lnTo>
                <a:lnTo>
                  <a:pt x="1724" y="171"/>
                </a:lnTo>
                <a:lnTo>
                  <a:pt x="1712" y="166"/>
                </a:lnTo>
                <a:lnTo>
                  <a:pt x="1710" y="164"/>
                </a:lnTo>
                <a:lnTo>
                  <a:pt x="1706" y="163"/>
                </a:lnTo>
                <a:lnTo>
                  <a:pt x="1705" y="163"/>
                </a:lnTo>
                <a:lnTo>
                  <a:pt x="1703" y="162"/>
                </a:lnTo>
                <a:lnTo>
                  <a:pt x="1701" y="160"/>
                </a:lnTo>
                <a:lnTo>
                  <a:pt x="1699" y="160"/>
                </a:lnTo>
                <a:lnTo>
                  <a:pt x="1698" y="159"/>
                </a:lnTo>
                <a:lnTo>
                  <a:pt x="1689" y="156"/>
                </a:lnTo>
                <a:lnTo>
                  <a:pt x="1687" y="155"/>
                </a:lnTo>
                <a:lnTo>
                  <a:pt x="1678" y="156"/>
                </a:lnTo>
                <a:lnTo>
                  <a:pt x="1669" y="151"/>
                </a:lnTo>
                <a:lnTo>
                  <a:pt x="1657" y="139"/>
                </a:lnTo>
                <a:lnTo>
                  <a:pt x="1646" y="127"/>
                </a:lnTo>
                <a:lnTo>
                  <a:pt x="1648" y="123"/>
                </a:lnTo>
                <a:lnTo>
                  <a:pt x="1646" y="119"/>
                </a:lnTo>
                <a:lnTo>
                  <a:pt x="1642" y="118"/>
                </a:lnTo>
                <a:lnTo>
                  <a:pt x="1628" y="131"/>
                </a:lnTo>
                <a:lnTo>
                  <a:pt x="1619" y="131"/>
                </a:lnTo>
                <a:lnTo>
                  <a:pt x="1614" y="128"/>
                </a:lnTo>
                <a:lnTo>
                  <a:pt x="1607" y="126"/>
                </a:lnTo>
                <a:lnTo>
                  <a:pt x="1596" y="122"/>
                </a:lnTo>
                <a:lnTo>
                  <a:pt x="1582" y="107"/>
                </a:lnTo>
                <a:lnTo>
                  <a:pt x="1580" y="104"/>
                </a:lnTo>
                <a:lnTo>
                  <a:pt x="1580" y="103"/>
                </a:lnTo>
                <a:lnTo>
                  <a:pt x="1571" y="98"/>
                </a:lnTo>
                <a:lnTo>
                  <a:pt x="1564" y="96"/>
                </a:lnTo>
                <a:lnTo>
                  <a:pt x="1561" y="96"/>
                </a:lnTo>
                <a:lnTo>
                  <a:pt x="1555" y="95"/>
                </a:lnTo>
                <a:lnTo>
                  <a:pt x="1548" y="94"/>
                </a:lnTo>
                <a:lnTo>
                  <a:pt x="1534" y="91"/>
                </a:lnTo>
                <a:lnTo>
                  <a:pt x="1529" y="90"/>
                </a:lnTo>
                <a:lnTo>
                  <a:pt x="1527" y="90"/>
                </a:lnTo>
                <a:lnTo>
                  <a:pt x="1511" y="82"/>
                </a:lnTo>
                <a:lnTo>
                  <a:pt x="1502" y="78"/>
                </a:lnTo>
                <a:lnTo>
                  <a:pt x="1498" y="75"/>
                </a:lnTo>
                <a:lnTo>
                  <a:pt x="1497" y="80"/>
                </a:lnTo>
                <a:lnTo>
                  <a:pt x="1486" y="83"/>
                </a:lnTo>
                <a:lnTo>
                  <a:pt x="1475" y="83"/>
                </a:lnTo>
                <a:lnTo>
                  <a:pt x="1440" y="75"/>
                </a:lnTo>
                <a:lnTo>
                  <a:pt x="1404" y="64"/>
                </a:lnTo>
                <a:lnTo>
                  <a:pt x="1402" y="66"/>
                </a:lnTo>
                <a:lnTo>
                  <a:pt x="1402" y="67"/>
                </a:lnTo>
                <a:lnTo>
                  <a:pt x="1402" y="68"/>
                </a:lnTo>
                <a:lnTo>
                  <a:pt x="1397" y="76"/>
                </a:lnTo>
                <a:lnTo>
                  <a:pt x="1388" y="83"/>
                </a:lnTo>
                <a:lnTo>
                  <a:pt x="1378" y="83"/>
                </a:lnTo>
                <a:lnTo>
                  <a:pt x="1369" y="84"/>
                </a:lnTo>
                <a:lnTo>
                  <a:pt x="1365" y="82"/>
                </a:lnTo>
                <a:lnTo>
                  <a:pt x="1354" y="76"/>
                </a:lnTo>
                <a:lnTo>
                  <a:pt x="1354" y="75"/>
                </a:lnTo>
                <a:lnTo>
                  <a:pt x="1351" y="71"/>
                </a:lnTo>
                <a:lnTo>
                  <a:pt x="1347" y="72"/>
                </a:lnTo>
                <a:lnTo>
                  <a:pt x="1338" y="71"/>
                </a:lnTo>
                <a:lnTo>
                  <a:pt x="1333" y="71"/>
                </a:lnTo>
                <a:lnTo>
                  <a:pt x="1330" y="70"/>
                </a:lnTo>
                <a:lnTo>
                  <a:pt x="1326" y="70"/>
                </a:lnTo>
                <a:lnTo>
                  <a:pt x="1324" y="70"/>
                </a:lnTo>
                <a:lnTo>
                  <a:pt x="1319" y="68"/>
                </a:lnTo>
                <a:lnTo>
                  <a:pt x="1317" y="68"/>
                </a:lnTo>
                <a:lnTo>
                  <a:pt x="1314" y="67"/>
                </a:lnTo>
                <a:lnTo>
                  <a:pt x="1303" y="63"/>
                </a:lnTo>
                <a:lnTo>
                  <a:pt x="1294" y="58"/>
                </a:lnTo>
                <a:lnTo>
                  <a:pt x="1290" y="58"/>
                </a:lnTo>
                <a:lnTo>
                  <a:pt x="1278" y="55"/>
                </a:lnTo>
                <a:lnTo>
                  <a:pt x="1271" y="55"/>
                </a:lnTo>
                <a:lnTo>
                  <a:pt x="1267" y="54"/>
                </a:lnTo>
                <a:lnTo>
                  <a:pt x="1266" y="54"/>
                </a:lnTo>
                <a:lnTo>
                  <a:pt x="1264" y="54"/>
                </a:lnTo>
                <a:lnTo>
                  <a:pt x="1257" y="52"/>
                </a:lnTo>
                <a:lnTo>
                  <a:pt x="1258" y="62"/>
                </a:lnTo>
                <a:lnTo>
                  <a:pt x="1258" y="63"/>
                </a:lnTo>
                <a:lnTo>
                  <a:pt x="1258" y="64"/>
                </a:lnTo>
                <a:lnTo>
                  <a:pt x="1260" y="66"/>
                </a:lnTo>
                <a:lnTo>
                  <a:pt x="1258" y="68"/>
                </a:lnTo>
                <a:lnTo>
                  <a:pt x="1258" y="70"/>
                </a:lnTo>
                <a:lnTo>
                  <a:pt x="1257" y="75"/>
                </a:lnTo>
                <a:lnTo>
                  <a:pt x="1255" y="83"/>
                </a:lnTo>
                <a:lnTo>
                  <a:pt x="1248" y="82"/>
                </a:lnTo>
                <a:lnTo>
                  <a:pt x="1242" y="72"/>
                </a:lnTo>
                <a:lnTo>
                  <a:pt x="1241" y="62"/>
                </a:lnTo>
                <a:lnTo>
                  <a:pt x="1237" y="66"/>
                </a:lnTo>
                <a:lnTo>
                  <a:pt x="1226" y="71"/>
                </a:lnTo>
                <a:lnTo>
                  <a:pt x="1226" y="72"/>
                </a:lnTo>
                <a:lnTo>
                  <a:pt x="1219" y="75"/>
                </a:lnTo>
                <a:lnTo>
                  <a:pt x="1218" y="75"/>
                </a:lnTo>
                <a:lnTo>
                  <a:pt x="1207" y="75"/>
                </a:lnTo>
                <a:lnTo>
                  <a:pt x="1205" y="75"/>
                </a:lnTo>
                <a:lnTo>
                  <a:pt x="1203" y="74"/>
                </a:lnTo>
                <a:lnTo>
                  <a:pt x="1198" y="71"/>
                </a:lnTo>
                <a:lnTo>
                  <a:pt x="1196" y="68"/>
                </a:lnTo>
                <a:lnTo>
                  <a:pt x="1193" y="64"/>
                </a:lnTo>
                <a:lnTo>
                  <a:pt x="1184" y="58"/>
                </a:lnTo>
                <a:lnTo>
                  <a:pt x="1177" y="58"/>
                </a:lnTo>
                <a:lnTo>
                  <a:pt x="1154" y="58"/>
                </a:lnTo>
                <a:lnTo>
                  <a:pt x="1129" y="55"/>
                </a:lnTo>
                <a:lnTo>
                  <a:pt x="1118" y="51"/>
                </a:lnTo>
                <a:lnTo>
                  <a:pt x="1116" y="48"/>
                </a:lnTo>
                <a:lnTo>
                  <a:pt x="1113" y="47"/>
                </a:lnTo>
                <a:lnTo>
                  <a:pt x="1113" y="46"/>
                </a:lnTo>
                <a:lnTo>
                  <a:pt x="1111" y="46"/>
                </a:lnTo>
                <a:lnTo>
                  <a:pt x="1106" y="44"/>
                </a:lnTo>
                <a:lnTo>
                  <a:pt x="1102" y="43"/>
                </a:lnTo>
                <a:lnTo>
                  <a:pt x="1098" y="42"/>
                </a:lnTo>
                <a:lnTo>
                  <a:pt x="1091" y="44"/>
                </a:lnTo>
                <a:lnTo>
                  <a:pt x="1090" y="46"/>
                </a:lnTo>
                <a:lnTo>
                  <a:pt x="1082" y="51"/>
                </a:lnTo>
                <a:lnTo>
                  <a:pt x="1075" y="51"/>
                </a:lnTo>
                <a:lnTo>
                  <a:pt x="1049" y="48"/>
                </a:lnTo>
                <a:lnTo>
                  <a:pt x="1024" y="35"/>
                </a:lnTo>
                <a:lnTo>
                  <a:pt x="1020" y="35"/>
                </a:lnTo>
                <a:lnTo>
                  <a:pt x="1011" y="35"/>
                </a:lnTo>
                <a:lnTo>
                  <a:pt x="985" y="34"/>
                </a:lnTo>
                <a:lnTo>
                  <a:pt x="981" y="32"/>
                </a:lnTo>
                <a:lnTo>
                  <a:pt x="979" y="32"/>
                </a:lnTo>
                <a:lnTo>
                  <a:pt x="962" y="31"/>
                </a:lnTo>
                <a:lnTo>
                  <a:pt x="956" y="31"/>
                </a:lnTo>
                <a:lnTo>
                  <a:pt x="944" y="31"/>
                </a:lnTo>
                <a:lnTo>
                  <a:pt x="942" y="31"/>
                </a:lnTo>
                <a:lnTo>
                  <a:pt x="937" y="31"/>
                </a:lnTo>
                <a:lnTo>
                  <a:pt x="933" y="32"/>
                </a:lnTo>
                <a:lnTo>
                  <a:pt x="914" y="35"/>
                </a:lnTo>
                <a:lnTo>
                  <a:pt x="912" y="35"/>
                </a:lnTo>
                <a:lnTo>
                  <a:pt x="910" y="42"/>
                </a:lnTo>
                <a:lnTo>
                  <a:pt x="901" y="52"/>
                </a:lnTo>
                <a:lnTo>
                  <a:pt x="894" y="55"/>
                </a:lnTo>
                <a:lnTo>
                  <a:pt x="878" y="55"/>
                </a:lnTo>
                <a:lnTo>
                  <a:pt x="862" y="51"/>
                </a:lnTo>
                <a:lnTo>
                  <a:pt x="855" y="50"/>
                </a:lnTo>
                <a:lnTo>
                  <a:pt x="835" y="46"/>
                </a:lnTo>
                <a:lnTo>
                  <a:pt x="834" y="46"/>
                </a:lnTo>
                <a:lnTo>
                  <a:pt x="814" y="39"/>
                </a:lnTo>
                <a:lnTo>
                  <a:pt x="809" y="40"/>
                </a:lnTo>
                <a:lnTo>
                  <a:pt x="807" y="40"/>
                </a:lnTo>
                <a:lnTo>
                  <a:pt x="784" y="31"/>
                </a:lnTo>
                <a:lnTo>
                  <a:pt x="782" y="31"/>
                </a:lnTo>
                <a:lnTo>
                  <a:pt x="777" y="30"/>
                </a:lnTo>
                <a:lnTo>
                  <a:pt x="777" y="32"/>
                </a:lnTo>
                <a:lnTo>
                  <a:pt x="775" y="35"/>
                </a:lnTo>
                <a:lnTo>
                  <a:pt x="754" y="36"/>
                </a:lnTo>
                <a:lnTo>
                  <a:pt x="750" y="36"/>
                </a:lnTo>
                <a:lnTo>
                  <a:pt x="714" y="27"/>
                </a:lnTo>
                <a:lnTo>
                  <a:pt x="709" y="26"/>
                </a:lnTo>
                <a:lnTo>
                  <a:pt x="698" y="28"/>
                </a:lnTo>
                <a:lnTo>
                  <a:pt x="688" y="31"/>
                </a:lnTo>
                <a:lnTo>
                  <a:pt x="686" y="32"/>
                </a:lnTo>
                <a:lnTo>
                  <a:pt x="675" y="32"/>
                </a:lnTo>
                <a:lnTo>
                  <a:pt x="665" y="32"/>
                </a:lnTo>
                <a:lnTo>
                  <a:pt x="663" y="34"/>
                </a:lnTo>
                <a:lnTo>
                  <a:pt x="654" y="35"/>
                </a:lnTo>
                <a:lnTo>
                  <a:pt x="649" y="36"/>
                </a:lnTo>
                <a:lnTo>
                  <a:pt x="647" y="38"/>
                </a:lnTo>
                <a:lnTo>
                  <a:pt x="645" y="40"/>
                </a:lnTo>
                <a:lnTo>
                  <a:pt x="643" y="40"/>
                </a:lnTo>
                <a:lnTo>
                  <a:pt x="636" y="43"/>
                </a:lnTo>
                <a:lnTo>
                  <a:pt x="633" y="44"/>
                </a:lnTo>
                <a:lnTo>
                  <a:pt x="629" y="46"/>
                </a:lnTo>
                <a:lnTo>
                  <a:pt x="615" y="50"/>
                </a:lnTo>
                <a:lnTo>
                  <a:pt x="615" y="51"/>
                </a:lnTo>
                <a:lnTo>
                  <a:pt x="613" y="51"/>
                </a:lnTo>
                <a:lnTo>
                  <a:pt x="611" y="51"/>
                </a:lnTo>
                <a:lnTo>
                  <a:pt x="610" y="50"/>
                </a:lnTo>
                <a:lnTo>
                  <a:pt x="604" y="50"/>
                </a:lnTo>
                <a:lnTo>
                  <a:pt x="599" y="50"/>
                </a:lnTo>
                <a:lnTo>
                  <a:pt x="597" y="50"/>
                </a:lnTo>
                <a:lnTo>
                  <a:pt x="595" y="50"/>
                </a:lnTo>
                <a:lnTo>
                  <a:pt x="594" y="50"/>
                </a:lnTo>
                <a:lnTo>
                  <a:pt x="588" y="50"/>
                </a:lnTo>
                <a:lnTo>
                  <a:pt x="579" y="48"/>
                </a:lnTo>
                <a:lnTo>
                  <a:pt x="578" y="47"/>
                </a:lnTo>
                <a:lnTo>
                  <a:pt x="572" y="46"/>
                </a:lnTo>
                <a:lnTo>
                  <a:pt x="569" y="44"/>
                </a:lnTo>
                <a:lnTo>
                  <a:pt x="562" y="40"/>
                </a:lnTo>
                <a:lnTo>
                  <a:pt x="554" y="38"/>
                </a:lnTo>
                <a:lnTo>
                  <a:pt x="538" y="28"/>
                </a:lnTo>
                <a:lnTo>
                  <a:pt x="535" y="28"/>
                </a:lnTo>
                <a:lnTo>
                  <a:pt x="524" y="28"/>
                </a:lnTo>
                <a:lnTo>
                  <a:pt x="517" y="27"/>
                </a:lnTo>
                <a:lnTo>
                  <a:pt x="505" y="30"/>
                </a:lnTo>
                <a:lnTo>
                  <a:pt x="496" y="30"/>
                </a:lnTo>
                <a:lnTo>
                  <a:pt x="476" y="34"/>
                </a:lnTo>
                <a:lnTo>
                  <a:pt x="464" y="30"/>
                </a:lnTo>
                <a:lnTo>
                  <a:pt x="462" y="30"/>
                </a:lnTo>
                <a:lnTo>
                  <a:pt x="457" y="30"/>
                </a:lnTo>
                <a:lnTo>
                  <a:pt x="453" y="30"/>
                </a:lnTo>
                <a:lnTo>
                  <a:pt x="442" y="30"/>
                </a:lnTo>
                <a:lnTo>
                  <a:pt x="437" y="30"/>
                </a:lnTo>
                <a:lnTo>
                  <a:pt x="426" y="32"/>
                </a:lnTo>
                <a:lnTo>
                  <a:pt x="405" y="36"/>
                </a:lnTo>
                <a:lnTo>
                  <a:pt x="400" y="38"/>
                </a:lnTo>
                <a:lnTo>
                  <a:pt x="380" y="34"/>
                </a:lnTo>
                <a:lnTo>
                  <a:pt x="357" y="28"/>
                </a:lnTo>
                <a:lnTo>
                  <a:pt x="343" y="31"/>
                </a:lnTo>
                <a:lnTo>
                  <a:pt x="341" y="31"/>
                </a:lnTo>
                <a:lnTo>
                  <a:pt x="318" y="24"/>
                </a:lnTo>
                <a:lnTo>
                  <a:pt x="309" y="22"/>
                </a:lnTo>
                <a:lnTo>
                  <a:pt x="275" y="7"/>
                </a:lnTo>
                <a:lnTo>
                  <a:pt x="272" y="7"/>
                </a:lnTo>
                <a:lnTo>
                  <a:pt x="256" y="6"/>
                </a:lnTo>
                <a:lnTo>
                  <a:pt x="238" y="4"/>
                </a:lnTo>
                <a:lnTo>
                  <a:pt x="210" y="3"/>
                </a:lnTo>
                <a:lnTo>
                  <a:pt x="194" y="0"/>
                </a:lnTo>
                <a:lnTo>
                  <a:pt x="183" y="2"/>
                </a:lnTo>
                <a:lnTo>
                  <a:pt x="174" y="3"/>
                </a:lnTo>
                <a:lnTo>
                  <a:pt x="160" y="6"/>
                </a:lnTo>
                <a:lnTo>
                  <a:pt x="154" y="7"/>
                </a:lnTo>
                <a:lnTo>
                  <a:pt x="146" y="10"/>
                </a:lnTo>
                <a:lnTo>
                  <a:pt x="140" y="12"/>
                </a:lnTo>
                <a:lnTo>
                  <a:pt x="135" y="16"/>
                </a:lnTo>
                <a:lnTo>
                  <a:pt x="117" y="34"/>
                </a:lnTo>
                <a:lnTo>
                  <a:pt x="114" y="40"/>
                </a:lnTo>
                <a:lnTo>
                  <a:pt x="112" y="44"/>
                </a:lnTo>
                <a:lnTo>
                  <a:pt x="112" y="51"/>
                </a:lnTo>
                <a:lnTo>
                  <a:pt x="112" y="58"/>
                </a:lnTo>
                <a:lnTo>
                  <a:pt x="117" y="68"/>
                </a:lnTo>
                <a:lnTo>
                  <a:pt x="119" y="72"/>
                </a:lnTo>
                <a:lnTo>
                  <a:pt x="124" y="86"/>
                </a:lnTo>
                <a:lnTo>
                  <a:pt x="124" y="88"/>
                </a:lnTo>
                <a:lnTo>
                  <a:pt x="124" y="90"/>
                </a:lnTo>
                <a:lnTo>
                  <a:pt x="126" y="98"/>
                </a:lnTo>
                <a:lnTo>
                  <a:pt x="126" y="99"/>
                </a:lnTo>
                <a:lnTo>
                  <a:pt x="126" y="100"/>
                </a:lnTo>
                <a:lnTo>
                  <a:pt x="126" y="102"/>
                </a:lnTo>
                <a:lnTo>
                  <a:pt x="126" y="106"/>
                </a:lnTo>
                <a:lnTo>
                  <a:pt x="126" y="107"/>
                </a:lnTo>
                <a:lnTo>
                  <a:pt x="124" y="112"/>
                </a:lnTo>
                <a:lnTo>
                  <a:pt x="122" y="115"/>
                </a:lnTo>
                <a:lnTo>
                  <a:pt x="122" y="116"/>
                </a:lnTo>
                <a:lnTo>
                  <a:pt x="121" y="116"/>
                </a:lnTo>
                <a:lnTo>
                  <a:pt x="103" y="128"/>
                </a:lnTo>
                <a:lnTo>
                  <a:pt x="87" y="138"/>
                </a:lnTo>
                <a:lnTo>
                  <a:pt x="78" y="143"/>
                </a:lnTo>
                <a:lnTo>
                  <a:pt x="74" y="146"/>
                </a:lnTo>
                <a:lnTo>
                  <a:pt x="62" y="152"/>
                </a:lnTo>
                <a:lnTo>
                  <a:pt x="58" y="155"/>
                </a:lnTo>
                <a:lnTo>
                  <a:pt x="51" y="158"/>
                </a:lnTo>
                <a:lnTo>
                  <a:pt x="48" y="159"/>
                </a:lnTo>
                <a:lnTo>
                  <a:pt x="34" y="163"/>
                </a:lnTo>
                <a:lnTo>
                  <a:pt x="28" y="164"/>
                </a:lnTo>
                <a:lnTo>
                  <a:pt x="10" y="168"/>
                </a:lnTo>
                <a:lnTo>
                  <a:pt x="2" y="172"/>
                </a:lnTo>
                <a:lnTo>
                  <a:pt x="0" y="178"/>
                </a:lnTo>
                <a:lnTo>
                  <a:pt x="3" y="188"/>
                </a:lnTo>
                <a:lnTo>
                  <a:pt x="5" y="192"/>
                </a:lnTo>
                <a:lnTo>
                  <a:pt x="10" y="202"/>
                </a:lnTo>
                <a:lnTo>
                  <a:pt x="16" y="210"/>
                </a:lnTo>
                <a:lnTo>
                  <a:pt x="21" y="219"/>
                </a:lnTo>
                <a:lnTo>
                  <a:pt x="26" y="227"/>
                </a:lnTo>
                <a:lnTo>
                  <a:pt x="28" y="231"/>
                </a:lnTo>
                <a:lnTo>
                  <a:pt x="32" y="239"/>
                </a:lnTo>
                <a:lnTo>
                  <a:pt x="39" y="250"/>
                </a:lnTo>
                <a:lnTo>
                  <a:pt x="50" y="254"/>
                </a:lnTo>
                <a:lnTo>
                  <a:pt x="66" y="256"/>
                </a:lnTo>
                <a:lnTo>
                  <a:pt x="78" y="259"/>
                </a:lnTo>
                <a:lnTo>
                  <a:pt x="82" y="260"/>
                </a:lnTo>
                <a:lnTo>
                  <a:pt x="82" y="262"/>
                </a:lnTo>
                <a:lnTo>
                  <a:pt x="89" y="271"/>
                </a:lnTo>
                <a:lnTo>
                  <a:pt x="89" y="272"/>
                </a:lnTo>
                <a:lnTo>
                  <a:pt x="90" y="282"/>
                </a:lnTo>
                <a:lnTo>
                  <a:pt x="90" y="288"/>
                </a:lnTo>
                <a:lnTo>
                  <a:pt x="101" y="306"/>
                </a:lnTo>
                <a:lnTo>
                  <a:pt x="105" y="310"/>
                </a:lnTo>
                <a:lnTo>
                  <a:pt x="105" y="311"/>
                </a:lnTo>
                <a:lnTo>
                  <a:pt x="105" y="319"/>
                </a:lnTo>
                <a:lnTo>
                  <a:pt x="106" y="330"/>
                </a:lnTo>
                <a:lnTo>
                  <a:pt x="108" y="331"/>
                </a:lnTo>
                <a:lnTo>
                  <a:pt x="119" y="342"/>
                </a:lnTo>
                <a:lnTo>
                  <a:pt x="124" y="346"/>
                </a:lnTo>
                <a:lnTo>
                  <a:pt x="124" y="350"/>
                </a:lnTo>
                <a:lnTo>
                  <a:pt x="126" y="352"/>
                </a:lnTo>
                <a:lnTo>
                  <a:pt x="128" y="356"/>
                </a:lnTo>
                <a:lnTo>
                  <a:pt x="130" y="362"/>
                </a:lnTo>
                <a:lnTo>
                  <a:pt x="130" y="363"/>
                </a:lnTo>
                <a:lnTo>
                  <a:pt x="126" y="371"/>
                </a:lnTo>
                <a:lnTo>
                  <a:pt x="126" y="372"/>
                </a:lnTo>
                <a:lnTo>
                  <a:pt x="121" y="378"/>
                </a:lnTo>
                <a:lnTo>
                  <a:pt x="110" y="391"/>
                </a:lnTo>
                <a:lnTo>
                  <a:pt x="99" y="402"/>
                </a:lnTo>
                <a:lnTo>
                  <a:pt x="98" y="403"/>
                </a:lnTo>
                <a:lnTo>
                  <a:pt x="101" y="412"/>
                </a:lnTo>
                <a:lnTo>
                  <a:pt x="103" y="422"/>
                </a:lnTo>
                <a:lnTo>
                  <a:pt x="101" y="432"/>
                </a:lnTo>
                <a:lnTo>
                  <a:pt x="99" y="458"/>
                </a:lnTo>
                <a:lnTo>
                  <a:pt x="98" y="471"/>
                </a:lnTo>
                <a:lnTo>
                  <a:pt x="96" y="476"/>
                </a:lnTo>
                <a:lnTo>
                  <a:pt x="83" y="486"/>
                </a:lnTo>
                <a:lnTo>
                  <a:pt x="78" y="491"/>
                </a:lnTo>
                <a:lnTo>
                  <a:pt x="78" y="500"/>
                </a:lnTo>
                <a:lnTo>
                  <a:pt x="80" y="508"/>
                </a:lnTo>
                <a:lnTo>
                  <a:pt x="85" y="508"/>
                </a:lnTo>
                <a:lnTo>
                  <a:pt x="92" y="511"/>
                </a:lnTo>
                <a:lnTo>
                  <a:pt x="96" y="516"/>
                </a:lnTo>
                <a:lnTo>
                  <a:pt x="94" y="518"/>
                </a:lnTo>
                <a:lnTo>
                  <a:pt x="92" y="520"/>
                </a:lnTo>
                <a:lnTo>
                  <a:pt x="90" y="520"/>
                </a:lnTo>
                <a:lnTo>
                  <a:pt x="89" y="522"/>
                </a:lnTo>
                <a:lnTo>
                  <a:pt x="87" y="522"/>
                </a:lnTo>
                <a:lnTo>
                  <a:pt x="82" y="520"/>
                </a:lnTo>
                <a:lnTo>
                  <a:pt x="73" y="540"/>
                </a:lnTo>
                <a:lnTo>
                  <a:pt x="73" y="542"/>
                </a:lnTo>
                <a:lnTo>
                  <a:pt x="67" y="555"/>
                </a:lnTo>
                <a:lnTo>
                  <a:pt x="85" y="560"/>
                </a:lnTo>
                <a:lnTo>
                  <a:pt x="101" y="567"/>
                </a:lnTo>
                <a:lnTo>
                  <a:pt x="106" y="568"/>
                </a:lnTo>
                <a:lnTo>
                  <a:pt x="106" y="570"/>
                </a:lnTo>
                <a:lnTo>
                  <a:pt x="108" y="572"/>
                </a:lnTo>
                <a:lnTo>
                  <a:pt x="108" y="579"/>
                </a:lnTo>
                <a:lnTo>
                  <a:pt x="106" y="584"/>
                </a:lnTo>
                <a:lnTo>
                  <a:pt x="101" y="586"/>
                </a:lnTo>
                <a:lnTo>
                  <a:pt x="82" y="594"/>
                </a:lnTo>
                <a:lnTo>
                  <a:pt x="69" y="599"/>
                </a:lnTo>
                <a:lnTo>
                  <a:pt x="64" y="604"/>
                </a:lnTo>
                <a:lnTo>
                  <a:pt x="60" y="616"/>
                </a:lnTo>
                <a:lnTo>
                  <a:pt x="62" y="640"/>
                </a:lnTo>
                <a:lnTo>
                  <a:pt x="64" y="647"/>
                </a:lnTo>
                <a:lnTo>
                  <a:pt x="66" y="650"/>
                </a:lnTo>
                <a:lnTo>
                  <a:pt x="76" y="655"/>
                </a:lnTo>
                <a:lnTo>
                  <a:pt x="78" y="656"/>
                </a:lnTo>
                <a:lnTo>
                  <a:pt x="80" y="662"/>
                </a:lnTo>
                <a:lnTo>
                  <a:pt x="80" y="664"/>
                </a:lnTo>
                <a:lnTo>
                  <a:pt x="80" y="668"/>
                </a:lnTo>
                <a:lnTo>
                  <a:pt x="82" y="671"/>
                </a:lnTo>
                <a:lnTo>
                  <a:pt x="83" y="674"/>
                </a:lnTo>
                <a:lnTo>
                  <a:pt x="85" y="675"/>
                </a:lnTo>
                <a:lnTo>
                  <a:pt x="92" y="675"/>
                </a:lnTo>
                <a:lnTo>
                  <a:pt x="96" y="676"/>
                </a:lnTo>
                <a:lnTo>
                  <a:pt x="96" y="670"/>
                </a:lnTo>
                <a:lnTo>
                  <a:pt x="96" y="668"/>
                </a:lnTo>
                <a:lnTo>
                  <a:pt x="90" y="659"/>
                </a:lnTo>
                <a:lnTo>
                  <a:pt x="90" y="654"/>
                </a:lnTo>
                <a:lnTo>
                  <a:pt x="96" y="639"/>
                </a:lnTo>
                <a:lnTo>
                  <a:pt x="101" y="638"/>
                </a:lnTo>
                <a:lnTo>
                  <a:pt x="114" y="639"/>
                </a:lnTo>
                <a:lnTo>
                  <a:pt x="151" y="652"/>
                </a:lnTo>
                <a:lnTo>
                  <a:pt x="156" y="656"/>
                </a:lnTo>
                <a:lnTo>
                  <a:pt x="176" y="659"/>
                </a:lnTo>
                <a:lnTo>
                  <a:pt x="185" y="658"/>
                </a:lnTo>
                <a:lnTo>
                  <a:pt x="199" y="652"/>
                </a:lnTo>
                <a:lnTo>
                  <a:pt x="204" y="644"/>
                </a:lnTo>
                <a:lnTo>
                  <a:pt x="213" y="634"/>
                </a:lnTo>
                <a:lnTo>
                  <a:pt x="229" y="627"/>
                </a:lnTo>
                <a:lnTo>
                  <a:pt x="236" y="627"/>
                </a:lnTo>
                <a:lnTo>
                  <a:pt x="245" y="628"/>
                </a:lnTo>
                <a:lnTo>
                  <a:pt x="252" y="628"/>
                </a:lnTo>
                <a:lnTo>
                  <a:pt x="270" y="631"/>
                </a:lnTo>
                <a:lnTo>
                  <a:pt x="279" y="632"/>
                </a:lnTo>
                <a:lnTo>
                  <a:pt x="281" y="634"/>
                </a:lnTo>
                <a:lnTo>
                  <a:pt x="293" y="630"/>
                </a:lnTo>
                <a:lnTo>
                  <a:pt x="300" y="628"/>
                </a:lnTo>
                <a:lnTo>
                  <a:pt x="311" y="631"/>
                </a:lnTo>
                <a:lnTo>
                  <a:pt x="316" y="642"/>
                </a:lnTo>
                <a:lnTo>
                  <a:pt x="316" y="648"/>
                </a:lnTo>
                <a:lnTo>
                  <a:pt x="318" y="651"/>
                </a:lnTo>
                <a:lnTo>
                  <a:pt x="318" y="652"/>
                </a:lnTo>
                <a:lnTo>
                  <a:pt x="341" y="666"/>
                </a:lnTo>
                <a:lnTo>
                  <a:pt x="366" y="676"/>
                </a:lnTo>
                <a:lnTo>
                  <a:pt x="377" y="682"/>
                </a:lnTo>
                <a:lnTo>
                  <a:pt x="380" y="682"/>
                </a:lnTo>
                <a:lnTo>
                  <a:pt x="386" y="675"/>
                </a:lnTo>
                <a:lnTo>
                  <a:pt x="371" y="670"/>
                </a:lnTo>
                <a:lnTo>
                  <a:pt x="371" y="666"/>
                </a:lnTo>
                <a:lnTo>
                  <a:pt x="373" y="662"/>
                </a:lnTo>
                <a:lnTo>
                  <a:pt x="393" y="658"/>
                </a:lnTo>
                <a:lnTo>
                  <a:pt x="396" y="655"/>
                </a:lnTo>
                <a:lnTo>
                  <a:pt x="396" y="651"/>
                </a:lnTo>
                <a:lnTo>
                  <a:pt x="389" y="644"/>
                </a:lnTo>
                <a:lnTo>
                  <a:pt x="375" y="640"/>
                </a:lnTo>
                <a:lnTo>
                  <a:pt x="373" y="639"/>
                </a:lnTo>
                <a:lnTo>
                  <a:pt x="373" y="638"/>
                </a:lnTo>
                <a:lnTo>
                  <a:pt x="375" y="632"/>
                </a:lnTo>
                <a:lnTo>
                  <a:pt x="375" y="631"/>
                </a:lnTo>
                <a:lnTo>
                  <a:pt x="380" y="628"/>
                </a:lnTo>
                <a:lnTo>
                  <a:pt x="382" y="630"/>
                </a:lnTo>
                <a:lnTo>
                  <a:pt x="384" y="630"/>
                </a:lnTo>
                <a:lnTo>
                  <a:pt x="398" y="638"/>
                </a:lnTo>
                <a:lnTo>
                  <a:pt x="400" y="639"/>
                </a:lnTo>
                <a:lnTo>
                  <a:pt x="400" y="648"/>
                </a:lnTo>
                <a:lnTo>
                  <a:pt x="402" y="654"/>
                </a:lnTo>
                <a:lnTo>
                  <a:pt x="407" y="656"/>
                </a:lnTo>
                <a:lnTo>
                  <a:pt x="425" y="651"/>
                </a:lnTo>
                <a:lnTo>
                  <a:pt x="437" y="651"/>
                </a:lnTo>
                <a:lnTo>
                  <a:pt x="448" y="652"/>
                </a:lnTo>
                <a:lnTo>
                  <a:pt x="451" y="650"/>
                </a:lnTo>
                <a:lnTo>
                  <a:pt x="455" y="647"/>
                </a:lnTo>
                <a:lnTo>
                  <a:pt x="458" y="648"/>
                </a:lnTo>
                <a:lnTo>
                  <a:pt x="474" y="655"/>
                </a:lnTo>
                <a:lnTo>
                  <a:pt x="492" y="650"/>
                </a:lnTo>
                <a:lnTo>
                  <a:pt x="508" y="636"/>
                </a:lnTo>
                <a:lnTo>
                  <a:pt x="530" y="628"/>
                </a:lnTo>
                <a:lnTo>
                  <a:pt x="533" y="622"/>
                </a:lnTo>
                <a:lnTo>
                  <a:pt x="528" y="619"/>
                </a:lnTo>
                <a:lnTo>
                  <a:pt x="522" y="623"/>
                </a:lnTo>
                <a:lnTo>
                  <a:pt x="510" y="626"/>
                </a:lnTo>
                <a:lnTo>
                  <a:pt x="508" y="624"/>
                </a:lnTo>
                <a:lnTo>
                  <a:pt x="508" y="620"/>
                </a:lnTo>
                <a:lnTo>
                  <a:pt x="508" y="615"/>
                </a:lnTo>
                <a:lnTo>
                  <a:pt x="514" y="610"/>
                </a:lnTo>
                <a:lnTo>
                  <a:pt x="517" y="606"/>
                </a:lnTo>
                <a:lnTo>
                  <a:pt x="519" y="604"/>
                </a:lnTo>
                <a:lnTo>
                  <a:pt x="521" y="603"/>
                </a:lnTo>
                <a:lnTo>
                  <a:pt x="542" y="592"/>
                </a:lnTo>
                <a:lnTo>
                  <a:pt x="549" y="590"/>
                </a:lnTo>
                <a:lnTo>
                  <a:pt x="551" y="590"/>
                </a:lnTo>
                <a:lnTo>
                  <a:pt x="556" y="590"/>
                </a:lnTo>
                <a:lnTo>
                  <a:pt x="562" y="594"/>
                </a:lnTo>
                <a:lnTo>
                  <a:pt x="565" y="595"/>
                </a:lnTo>
                <a:lnTo>
                  <a:pt x="567" y="598"/>
                </a:lnTo>
                <a:lnTo>
                  <a:pt x="569" y="598"/>
                </a:lnTo>
                <a:lnTo>
                  <a:pt x="570" y="602"/>
                </a:lnTo>
                <a:lnTo>
                  <a:pt x="576" y="608"/>
                </a:lnTo>
                <a:lnTo>
                  <a:pt x="588" y="607"/>
                </a:lnTo>
                <a:lnTo>
                  <a:pt x="592" y="606"/>
                </a:lnTo>
                <a:lnTo>
                  <a:pt x="597" y="607"/>
                </a:lnTo>
                <a:lnTo>
                  <a:pt x="608" y="608"/>
                </a:lnTo>
                <a:lnTo>
                  <a:pt x="611" y="611"/>
                </a:lnTo>
                <a:lnTo>
                  <a:pt x="615" y="618"/>
                </a:lnTo>
                <a:lnTo>
                  <a:pt x="627" y="623"/>
                </a:lnTo>
                <a:lnTo>
                  <a:pt x="656" y="635"/>
                </a:lnTo>
                <a:lnTo>
                  <a:pt x="665" y="634"/>
                </a:lnTo>
                <a:lnTo>
                  <a:pt x="666" y="632"/>
                </a:lnTo>
                <a:lnTo>
                  <a:pt x="672" y="626"/>
                </a:lnTo>
                <a:lnTo>
                  <a:pt x="686" y="619"/>
                </a:lnTo>
                <a:lnTo>
                  <a:pt x="695" y="618"/>
                </a:lnTo>
                <a:lnTo>
                  <a:pt x="700" y="616"/>
                </a:lnTo>
                <a:lnTo>
                  <a:pt x="704" y="618"/>
                </a:lnTo>
                <a:lnTo>
                  <a:pt x="707" y="618"/>
                </a:lnTo>
                <a:lnTo>
                  <a:pt x="709" y="619"/>
                </a:lnTo>
                <a:lnTo>
                  <a:pt x="716" y="623"/>
                </a:lnTo>
                <a:lnTo>
                  <a:pt x="723" y="627"/>
                </a:lnTo>
                <a:lnTo>
                  <a:pt x="730" y="632"/>
                </a:lnTo>
                <a:lnTo>
                  <a:pt x="736" y="631"/>
                </a:lnTo>
                <a:lnTo>
                  <a:pt x="738" y="631"/>
                </a:lnTo>
                <a:lnTo>
                  <a:pt x="743" y="631"/>
                </a:lnTo>
                <a:lnTo>
                  <a:pt x="746" y="632"/>
                </a:lnTo>
                <a:lnTo>
                  <a:pt x="748" y="632"/>
                </a:lnTo>
                <a:lnTo>
                  <a:pt x="754" y="642"/>
                </a:lnTo>
                <a:lnTo>
                  <a:pt x="782" y="632"/>
                </a:lnTo>
                <a:lnTo>
                  <a:pt x="784" y="631"/>
                </a:lnTo>
                <a:lnTo>
                  <a:pt x="805" y="624"/>
                </a:lnTo>
                <a:lnTo>
                  <a:pt x="821" y="618"/>
                </a:lnTo>
                <a:lnTo>
                  <a:pt x="828" y="615"/>
                </a:lnTo>
                <a:lnTo>
                  <a:pt x="835" y="614"/>
                </a:lnTo>
                <a:lnTo>
                  <a:pt x="841" y="612"/>
                </a:lnTo>
                <a:lnTo>
                  <a:pt x="855" y="608"/>
                </a:lnTo>
                <a:lnTo>
                  <a:pt x="864" y="608"/>
                </a:lnTo>
                <a:lnTo>
                  <a:pt x="871" y="608"/>
                </a:lnTo>
                <a:lnTo>
                  <a:pt x="889" y="608"/>
                </a:lnTo>
                <a:lnTo>
                  <a:pt x="896" y="612"/>
                </a:lnTo>
                <a:lnTo>
                  <a:pt x="899" y="616"/>
                </a:lnTo>
                <a:lnTo>
                  <a:pt x="906" y="620"/>
                </a:lnTo>
                <a:close/>
              </a:path>
            </a:pathLst>
          </a:custGeom>
          <a:solidFill>
            <a:srgbClr val="877753"/>
          </a:solidFill>
          <a:ln w="6350" cap="flat" cmpd="sng">
            <a:noFill/>
            <a:prstDash val="solid"/>
            <a:round/>
            <a:headEnd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D14"/>
          <p:cNvSpPr>
            <a:spLocks noChangeAspect="1"/>
          </p:cNvSpPr>
          <p:nvPr/>
        </p:nvSpPr>
        <p:spPr bwMode="auto">
          <a:xfrm>
            <a:off x="8345977" y="6002408"/>
            <a:ext cx="116395" cy="45719"/>
          </a:xfrm>
          <a:custGeom>
            <a:avLst/>
            <a:gdLst>
              <a:gd name="T0" fmla="*/ 150 w 331"/>
              <a:gd name="T1" fmla="*/ 6 h 93"/>
              <a:gd name="T2" fmla="*/ 139 w 331"/>
              <a:gd name="T3" fmla="*/ 12 h 93"/>
              <a:gd name="T4" fmla="*/ 137 w 331"/>
              <a:gd name="T5" fmla="*/ 13 h 93"/>
              <a:gd name="T6" fmla="*/ 132 w 331"/>
              <a:gd name="T7" fmla="*/ 14 h 93"/>
              <a:gd name="T8" fmla="*/ 112 w 331"/>
              <a:gd name="T9" fmla="*/ 24 h 93"/>
              <a:gd name="T10" fmla="*/ 96 w 331"/>
              <a:gd name="T11" fmla="*/ 29 h 93"/>
              <a:gd name="T12" fmla="*/ 87 w 331"/>
              <a:gd name="T13" fmla="*/ 30 h 93"/>
              <a:gd name="T14" fmla="*/ 71 w 331"/>
              <a:gd name="T15" fmla="*/ 33 h 93"/>
              <a:gd name="T16" fmla="*/ 34 w 331"/>
              <a:gd name="T17" fmla="*/ 49 h 93"/>
              <a:gd name="T18" fmla="*/ 0 w 331"/>
              <a:gd name="T19" fmla="*/ 68 h 93"/>
              <a:gd name="T20" fmla="*/ 9 w 331"/>
              <a:gd name="T21" fmla="*/ 81 h 93"/>
              <a:gd name="T22" fmla="*/ 23 w 331"/>
              <a:gd name="T23" fmla="*/ 89 h 93"/>
              <a:gd name="T24" fmla="*/ 57 w 331"/>
              <a:gd name="T25" fmla="*/ 92 h 93"/>
              <a:gd name="T26" fmla="*/ 86 w 331"/>
              <a:gd name="T27" fmla="*/ 78 h 93"/>
              <a:gd name="T28" fmla="*/ 96 w 331"/>
              <a:gd name="T29" fmla="*/ 77 h 93"/>
              <a:gd name="T30" fmla="*/ 112 w 331"/>
              <a:gd name="T31" fmla="*/ 77 h 93"/>
              <a:gd name="T32" fmla="*/ 119 w 331"/>
              <a:gd name="T33" fmla="*/ 80 h 93"/>
              <a:gd name="T34" fmla="*/ 132 w 331"/>
              <a:gd name="T35" fmla="*/ 85 h 93"/>
              <a:gd name="T36" fmla="*/ 139 w 331"/>
              <a:gd name="T37" fmla="*/ 86 h 93"/>
              <a:gd name="T38" fmla="*/ 151 w 331"/>
              <a:gd name="T39" fmla="*/ 82 h 93"/>
              <a:gd name="T40" fmla="*/ 167 w 331"/>
              <a:gd name="T41" fmla="*/ 73 h 93"/>
              <a:gd name="T42" fmla="*/ 194 w 331"/>
              <a:gd name="T43" fmla="*/ 61 h 93"/>
              <a:gd name="T44" fmla="*/ 214 w 331"/>
              <a:gd name="T45" fmla="*/ 53 h 93"/>
              <a:gd name="T46" fmla="*/ 249 w 331"/>
              <a:gd name="T47" fmla="*/ 57 h 93"/>
              <a:gd name="T48" fmla="*/ 262 w 331"/>
              <a:gd name="T49" fmla="*/ 57 h 93"/>
              <a:gd name="T50" fmla="*/ 279 w 331"/>
              <a:gd name="T51" fmla="*/ 40 h 93"/>
              <a:gd name="T52" fmla="*/ 322 w 331"/>
              <a:gd name="T53" fmla="*/ 33 h 93"/>
              <a:gd name="T54" fmla="*/ 331 w 331"/>
              <a:gd name="T55" fmla="*/ 32 h 93"/>
              <a:gd name="T56" fmla="*/ 310 w 331"/>
              <a:gd name="T57" fmla="*/ 21 h 93"/>
              <a:gd name="T58" fmla="*/ 294 w 331"/>
              <a:gd name="T59" fmla="*/ 18 h 93"/>
              <a:gd name="T60" fmla="*/ 267 w 331"/>
              <a:gd name="T61" fmla="*/ 16 h 93"/>
              <a:gd name="T62" fmla="*/ 194 w 331"/>
              <a:gd name="T63" fmla="*/ 0 h 93"/>
              <a:gd name="T64" fmla="*/ 166 w 331"/>
              <a:gd name="T65" fmla="*/ 2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31"/>
              <a:gd name="T100" fmla="*/ 0 h 93"/>
              <a:gd name="T101" fmla="*/ 331 w 331"/>
              <a:gd name="T102" fmla="*/ 93 h 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31" h="93">
                <a:moveTo>
                  <a:pt x="153" y="5"/>
                </a:moveTo>
                <a:lnTo>
                  <a:pt x="150" y="6"/>
                </a:lnTo>
                <a:lnTo>
                  <a:pt x="148" y="6"/>
                </a:lnTo>
                <a:lnTo>
                  <a:pt x="139" y="12"/>
                </a:lnTo>
                <a:lnTo>
                  <a:pt x="137" y="12"/>
                </a:lnTo>
                <a:lnTo>
                  <a:pt x="137" y="13"/>
                </a:lnTo>
                <a:lnTo>
                  <a:pt x="134" y="14"/>
                </a:lnTo>
                <a:lnTo>
                  <a:pt x="132" y="14"/>
                </a:lnTo>
                <a:lnTo>
                  <a:pt x="119" y="21"/>
                </a:lnTo>
                <a:lnTo>
                  <a:pt x="112" y="24"/>
                </a:lnTo>
                <a:lnTo>
                  <a:pt x="100" y="28"/>
                </a:lnTo>
                <a:lnTo>
                  <a:pt x="96" y="29"/>
                </a:lnTo>
                <a:lnTo>
                  <a:pt x="89" y="30"/>
                </a:lnTo>
                <a:lnTo>
                  <a:pt x="87" y="30"/>
                </a:lnTo>
                <a:lnTo>
                  <a:pt x="82" y="32"/>
                </a:lnTo>
                <a:lnTo>
                  <a:pt x="71" y="33"/>
                </a:lnTo>
                <a:lnTo>
                  <a:pt x="43" y="45"/>
                </a:lnTo>
                <a:lnTo>
                  <a:pt x="34" y="49"/>
                </a:lnTo>
                <a:lnTo>
                  <a:pt x="2" y="53"/>
                </a:lnTo>
                <a:lnTo>
                  <a:pt x="0" y="68"/>
                </a:lnTo>
                <a:lnTo>
                  <a:pt x="7" y="74"/>
                </a:lnTo>
                <a:lnTo>
                  <a:pt x="9" y="81"/>
                </a:lnTo>
                <a:lnTo>
                  <a:pt x="20" y="88"/>
                </a:lnTo>
                <a:lnTo>
                  <a:pt x="23" y="89"/>
                </a:lnTo>
                <a:lnTo>
                  <a:pt x="38" y="93"/>
                </a:lnTo>
                <a:lnTo>
                  <a:pt x="57" y="92"/>
                </a:lnTo>
                <a:lnTo>
                  <a:pt x="77" y="81"/>
                </a:lnTo>
                <a:lnTo>
                  <a:pt x="86" y="78"/>
                </a:lnTo>
                <a:lnTo>
                  <a:pt x="87" y="78"/>
                </a:lnTo>
                <a:lnTo>
                  <a:pt x="96" y="77"/>
                </a:lnTo>
                <a:lnTo>
                  <a:pt x="107" y="76"/>
                </a:lnTo>
                <a:lnTo>
                  <a:pt x="112" y="77"/>
                </a:lnTo>
                <a:lnTo>
                  <a:pt x="116" y="78"/>
                </a:lnTo>
                <a:lnTo>
                  <a:pt x="119" y="80"/>
                </a:lnTo>
                <a:lnTo>
                  <a:pt x="121" y="85"/>
                </a:lnTo>
                <a:lnTo>
                  <a:pt x="132" y="85"/>
                </a:lnTo>
                <a:lnTo>
                  <a:pt x="137" y="88"/>
                </a:lnTo>
                <a:lnTo>
                  <a:pt x="139" y="86"/>
                </a:lnTo>
                <a:lnTo>
                  <a:pt x="150" y="84"/>
                </a:lnTo>
                <a:lnTo>
                  <a:pt x="151" y="82"/>
                </a:lnTo>
                <a:lnTo>
                  <a:pt x="166" y="78"/>
                </a:lnTo>
                <a:lnTo>
                  <a:pt x="167" y="73"/>
                </a:lnTo>
                <a:lnTo>
                  <a:pt x="182" y="64"/>
                </a:lnTo>
                <a:lnTo>
                  <a:pt x="194" y="61"/>
                </a:lnTo>
                <a:lnTo>
                  <a:pt x="196" y="58"/>
                </a:lnTo>
                <a:lnTo>
                  <a:pt x="214" y="53"/>
                </a:lnTo>
                <a:lnTo>
                  <a:pt x="233" y="48"/>
                </a:lnTo>
                <a:lnTo>
                  <a:pt x="249" y="57"/>
                </a:lnTo>
                <a:lnTo>
                  <a:pt x="258" y="58"/>
                </a:lnTo>
                <a:lnTo>
                  <a:pt x="262" y="57"/>
                </a:lnTo>
                <a:lnTo>
                  <a:pt x="274" y="44"/>
                </a:lnTo>
                <a:lnTo>
                  <a:pt x="279" y="40"/>
                </a:lnTo>
                <a:lnTo>
                  <a:pt x="308" y="38"/>
                </a:lnTo>
                <a:lnTo>
                  <a:pt x="322" y="33"/>
                </a:lnTo>
                <a:lnTo>
                  <a:pt x="329" y="34"/>
                </a:lnTo>
                <a:lnTo>
                  <a:pt x="331" y="32"/>
                </a:lnTo>
                <a:lnTo>
                  <a:pt x="317" y="16"/>
                </a:lnTo>
                <a:lnTo>
                  <a:pt x="310" y="21"/>
                </a:lnTo>
                <a:lnTo>
                  <a:pt x="301" y="24"/>
                </a:lnTo>
                <a:lnTo>
                  <a:pt x="294" y="18"/>
                </a:lnTo>
                <a:lnTo>
                  <a:pt x="288" y="20"/>
                </a:lnTo>
                <a:lnTo>
                  <a:pt x="267" y="16"/>
                </a:lnTo>
                <a:lnTo>
                  <a:pt x="226" y="5"/>
                </a:lnTo>
                <a:lnTo>
                  <a:pt x="194" y="0"/>
                </a:lnTo>
                <a:lnTo>
                  <a:pt x="169" y="2"/>
                </a:lnTo>
                <a:lnTo>
                  <a:pt x="166" y="2"/>
                </a:lnTo>
                <a:lnTo>
                  <a:pt x="153" y="5"/>
                </a:lnTo>
                <a:close/>
              </a:path>
            </a:pathLst>
          </a:custGeom>
          <a:solidFill>
            <a:srgbClr val="877753"/>
          </a:solidFill>
          <a:ln w="6350" cap="flat" cmpd="sng">
            <a:noFill/>
            <a:prstDash val="solid"/>
            <a:round/>
            <a:headEnd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211516" y="4956048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AK: </a:t>
            </a:r>
            <a:r>
              <a:rPr lang="en-US" sz="1300" b="1" kern="0" dirty="0">
                <a:solidFill>
                  <a:srgbClr val="595959"/>
                </a:solidFill>
                <a:latin typeface="+mj-lt"/>
              </a:rPr>
              <a:t>12.3</a:t>
            </a: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(4,797)</a:t>
            </a:r>
            <a:endParaRPr lang="en-US" sz="1300" kern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743062" y="565099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HI:</a:t>
            </a: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30.5%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(3,270)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307718" y="5767758"/>
            <a:ext cx="64008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PR:</a:t>
            </a: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60.0%</a:t>
            </a:r>
            <a:endParaRPr lang="en-US" sz="1300" kern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(12,698)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4" name="5-Point Star 133"/>
          <p:cNvSpPr/>
          <p:nvPr/>
        </p:nvSpPr>
        <p:spPr>
          <a:xfrm>
            <a:off x="8766729" y="3093720"/>
            <a:ext cx="152400" cy="152400"/>
          </a:xfrm>
          <a:prstGeom prst="star5">
            <a:avLst/>
          </a:prstGeom>
          <a:solidFill>
            <a:srgbClr val="20183B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8991600" y="5105400"/>
            <a:ext cx="365760" cy="182880"/>
          </a:xfrm>
          <a:prstGeom prst="rect">
            <a:avLst/>
          </a:prstGeom>
          <a:solidFill>
            <a:srgbClr val="20183B"/>
          </a:solidFill>
          <a:ln w="9525" algn="ctr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36" name="Text Box 5"/>
          <p:cNvSpPr txBox="1">
            <a:spLocks noChangeArrowheads="1"/>
          </p:cNvSpPr>
          <p:nvPr/>
        </p:nvSpPr>
        <p:spPr bwMode="auto">
          <a:xfrm>
            <a:off x="9448800" y="5105400"/>
            <a:ext cx="118872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25 - </a:t>
            </a:r>
            <a:r>
              <a:rPr lang="en-US" sz="1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.9%</a:t>
            </a:r>
            <a:r>
              <a:rPr kumimoji="0" lang="en-US" sz="1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Trained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8992870" y="4800600"/>
            <a:ext cx="365760" cy="182880"/>
          </a:xfrm>
          <a:prstGeom prst="rect">
            <a:avLst/>
          </a:prstGeom>
          <a:solidFill>
            <a:srgbClr val="536587"/>
          </a:solidFill>
          <a:ln w="9525" algn="ctr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 Box 5"/>
          <p:cNvSpPr txBox="1">
            <a:spLocks noChangeArrowheads="1"/>
          </p:cNvSpPr>
          <p:nvPr/>
        </p:nvSpPr>
        <p:spPr bwMode="auto">
          <a:xfrm>
            <a:off x="9450070" y="4800600"/>
            <a:ext cx="118872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15 - 24.9% Trained</a:t>
            </a: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8992870" y="4495800"/>
            <a:ext cx="365760" cy="182880"/>
          </a:xfrm>
          <a:prstGeom prst="rect">
            <a:avLst/>
          </a:prstGeom>
          <a:solidFill>
            <a:srgbClr val="CBDDFF"/>
          </a:solidFill>
          <a:ln w="9525" algn="ctr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0" name="Text Box 5"/>
          <p:cNvSpPr txBox="1">
            <a:spLocks noChangeArrowheads="1"/>
          </p:cNvSpPr>
          <p:nvPr/>
        </p:nvSpPr>
        <p:spPr bwMode="auto">
          <a:xfrm>
            <a:off x="9450070" y="4495800"/>
            <a:ext cx="118872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0.1 -</a:t>
            </a:r>
            <a:r>
              <a:rPr kumimoji="0" lang="en-US" sz="1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14.9% Trained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1" name="Table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953520"/>
              </p:ext>
            </p:extLst>
          </p:nvPr>
        </p:nvGraphicFramePr>
        <p:xfrm>
          <a:off x="1615440" y="5965627"/>
          <a:ext cx="4639531" cy="609600"/>
        </p:xfrm>
        <a:graphic>
          <a:graphicData uri="http://schemas.openxmlformats.org/drawingml/2006/table">
            <a:tbl>
              <a:tblPr firstRow="1" bandRow="1"/>
              <a:tblGrid>
                <a:gridCol w="1297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1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Trained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(1,158,265)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Responders To Be Trained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2" name="TextBox 141"/>
          <p:cNvSpPr txBox="1"/>
          <p:nvPr/>
        </p:nvSpPr>
        <p:spPr>
          <a:xfrm>
            <a:off x="5386019" y="3429000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56.3%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</a:t>
            </a:r>
            <a:r>
              <a:rPr lang="en-US" sz="1000" kern="0" dirty="0">
                <a:solidFill>
                  <a:schemeClr val="bg1"/>
                </a:solidFill>
                <a:latin typeface="+mj-lt"/>
              </a:rPr>
              <a:t>8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,300)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547340" y="3882195"/>
            <a:ext cx="615137" cy="1657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bg1"/>
                </a:solidFill>
                <a:latin typeface="+mj-lt"/>
              </a:rPr>
              <a:t>(27,357)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322967" y="4398264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13.3%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(17,103)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135955" y="2724912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noProof="0" dirty="0">
                <a:solidFill>
                  <a:schemeClr val="bg1"/>
                </a:solidFill>
                <a:latin typeface="+mj-lt"/>
              </a:rPr>
              <a:t>32.3%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(20,139)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955074" y="1783080"/>
            <a:ext cx="548640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300" b="1" kern="0" dirty="0">
                <a:solidFill>
                  <a:schemeClr val="bg1"/>
                </a:solidFill>
                <a:latin typeface="+mj-lt"/>
              </a:rPr>
              <a:t>16.3%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(21,542)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9848882" y="3207496"/>
            <a:ext cx="828024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DE: </a:t>
            </a:r>
            <a:r>
              <a:rPr lang="en-US" sz="13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13</a:t>
            </a:r>
            <a:r>
              <a:rPr lang="en-US" sz="1300" b="1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.3%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(4,715)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48" name="Straight Connector 147"/>
          <p:cNvCxnSpPr>
            <a:cxnSpLocks/>
            <a:stCxn id="62" idx="32"/>
          </p:cNvCxnSpPr>
          <p:nvPr/>
        </p:nvCxnSpPr>
        <p:spPr>
          <a:xfrm>
            <a:off x="9258536" y="3239497"/>
            <a:ext cx="548640" cy="65091"/>
          </a:xfrm>
          <a:prstGeom prst="line">
            <a:avLst/>
          </a:prstGeom>
          <a:noFill/>
          <a:ln w="9525" cap="flat" cmpd="sng" algn="ctr">
            <a:solidFill>
              <a:srgbClr val="595959"/>
            </a:solidFill>
            <a:prstDash val="solid"/>
          </a:ln>
          <a:effectLst/>
        </p:spPr>
      </p:cxnSp>
      <p:sp>
        <p:nvSpPr>
          <p:cNvPr id="149" name="Rectangle 148"/>
          <p:cNvSpPr>
            <a:spLocks noChangeArrowheads="1"/>
          </p:cNvSpPr>
          <p:nvPr/>
        </p:nvSpPr>
        <p:spPr bwMode="auto">
          <a:xfrm>
            <a:off x="8991600" y="5404104"/>
            <a:ext cx="365760" cy="182880"/>
          </a:xfrm>
          <a:prstGeom prst="rect">
            <a:avLst/>
          </a:prstGeom>
          <a:solidFill>
            <a:srgbClr val="B9A985"/>
          </a:solidFill>
          <a:ln w="9525" algn="ctr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0" name="Text Box 5"/>
          <p:cNvSpPr txBox="1">
            <a:spLocks noChangeArrowheads="1"/>
          </p:cNvSpPr>
          <p:nvPr/>
        </p:nvSpPr>
        <p:spPr bwMode="auto">
          <a:xfrm>
            <a:off x="9448800" y="5404104"/>
            <a:ext cx="118872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35 -</a:t>
            </a:r>
            <a:r>
              <a:rPr kumimoji="0" lang="en-US" sz="1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44.9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kumimoji="0" lang="en-US" sz="1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Trained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 150"/>
          <p:cNvSpPr>
            <a:spLocks noChangeArrowheads="1"/>
          </p:cNvSpPr>
          <p:nvPr/>
        </p:nvSpPr>
        <p:spPr bwMode="auto">
          <a:xfrm>
            <a:off x="8991600" y="5702808"/>
            <a:ext cx="365760" cy="182880"/>
          </a:xfrm>
          <a:prstGeom prst="rect">
            <a:avLst/>
          </a:prstGeom>
          <a:solidFill>
            <a:srgbClr val="808080"/>
          </a:solidFill>
          <a:ln w="9525" algn="ctr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2" name="Text Box 5"/>
          <p:cNvSpPr txBox="1">
            <a:spLocks noChangeArrowheads="1"/>
          </p:cNvSpPr>
          <p:nvPr/>
        </p:nvSpPr>
        <p:spPr bwMode="auto">
          <a:xfrm>
            <a:off x="9448800" y="5702808"/>
            <a:ext cx="118872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45 - 54.9%</a:t>
            </a:r>
            <a:r>
              <a:rPr kumimoji="0" lang="en-US" sz="1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Trained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 152"/>
          <p:cNvSpPr>
            <a:spLocks noChangeArrowheads="1"/>
          </p:cNvSpPr>
          <p:nvPr/>
        </p:nvSpPr>
        <p:spPr bwMode="auto">
          <a:xfrm>
            <a:off x="8991600" y="6007608"/>
            <a:ext cx="365760" cy="182880"/>
          </a:xfrm>
          <a:prstGeom prst="rect">
            <a:avLst/>
          </a:prstGeom>
          <a:solidFill>
            <a:srgbClr val="877753"/>
          </a:solidFill>
          <a:ln w="9525" algn="ctr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lIns="45720" r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4" name="Text Box 5"/>
          <p:cNvSpPr txBox="1">
            <a:spLocks noChangeArrowheads="1"/>
          </p:cNvSpPr>
          <p:nvPr/>
        </p:nvSpPr>
        <p:spPr bwMode="auto">
          <a:xfrm>
            <a:off x="9448800" y="6007608"/>
            <a:ext cx="109728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55+%</a:t>
            </a:r>
            <a:r>
              <a:rPr kumimoji="0" lang="en-US" sz="1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Trained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044698"/>
              </p:ext>
            </p:extLst>
          </p:nvPr>
        </p:nvGraphicFramePr>
        <p:xfrm>
          <a:off x="1524000" y="9144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914399" y="115839"/>
            <a:ext cx="10668001" cy="930394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>
            <a:lvl1pPr algn="ctr" defTabSz="91436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tx2"/>
                </a:solidFill>
              </a:rPr>
              <a:t>Number of Incident Responders trained in TIM in Arkansas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23618" y="1189886"/>
            <a:ext cx="685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86518" y="3344907"/>
            <a:ext cx="685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39479" y="4050512"/>
            <a:ext cx="685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DOT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40597" y="5128056"/>
            <a:ext cx="7964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Other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35166" y="4876800"/>
            <a:ext cx="685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Tow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35166" y="4307911"/>
            <a:ext cx="685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Fire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35166" y="4625900"/>
            <a:ext cx="685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14399" y="115839"/>
            <a:ext cx="10668001" cy="930394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>
            <a:lvl1pPr algn="ctr" defTabSz="91436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tx2"/>
                </a:solidFill>
              </a:rPr>
              <a:t>Secondary Crashes, First Half of 2019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038156"/>
              </p:ext>
            </p:extLst>
          </p:nvPr>
        </p:nvGraphicFramePr>
        <p:xfrm>
          <a:off x="1524000" y="1143000"/>
          <a:ext cx="9144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489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whats nex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12870" r="12794" b="3351"/>
          <a:stretch/>
        </p:blipFill>
        <p:spPr bwMode="auto">
          <a:xfrm>
            <a:off x="1828800" y="299985"/>
            <a:ext cx="8610600" cy="6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3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240" t="20127" r="27901" b="6556"/>
          <a:stretch/>
        </p:blipFill>
        <p:spPr>
          <a:xfrm>
            <a:off x="2971800" y="228600"/>
            <a:ext cx="6190128" cy="533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325" t="39861" r="51041" b="54554"/>
          <a:stretch/>
        </p:blipFill>
        <p:spPr>
          <a:xfrm>
            <a:off x="3048000" y="5638800"/>
            <a:ext cx="5943600" cy="58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Image result for fhwa recurring cong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381000"/>
            <a:ext cx="6705600" cy="575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180012" y="6172200"/>
            <a:ext cx="21336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Source: FHWA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56012" y="3199804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40%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637212" y="6096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68922" y="9906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643037" y="1790698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643037" y="3447455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546976" y="48006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28584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912" y="533401"/>
            <a:ext cx="10584487" cy="559276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Improve Data </a:t>
            </a:r>
          </a:p>
          <a:p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356699"/>
              </p:ext>
            </p:extLst>
          </p:nvPr>
        </p:nvGraphicFramePr>
        <p:xfrm>
          <a:off x="1524000" y="1143000"/>
          <a:ext cx="9144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914399" y="115839"/>
            <a:ext cx="10668001" cy="930394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>
            <a:lvl1pPr algn="ctr" defTabSz="91436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tx2"/>
                </a:solidFill>
              </a:rPr>
              <a:t>Arkansas Law Enforcement Agencies on </a:t>
            </a:r>
            <a:r>
              <a:rPr lang="en-US" sz="2800" b="1" dirty="0" err="1" smtClean="0">
                <a:solidFill>
                  <a:schemeClr val="tx2"/>
                </a:solidFill>
              </a:rPr>
              <a:t>eCrash</a:t>
            </a:r>
            <a:r>
              <a:rPr lang="en-US" sz="2800" b="1" dirty="0" smtClean="0">
                <a:solidFill>
                  <a:schemeClr val="tx2"/>
                </a:solidFill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0412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912" y="533401"/>
            <a:ext cx="10584487" cy="559276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Improve Data 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Improve Analytics</a:t>
            </a:r>
          </a:p>
          <a:p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5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89" y="1066800"/>
            <a:ext cx="10823613" cy="429740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306592" y="2010988"/>
            <a:ext cx="10375934" cy="125041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143000" y="1201359"/>
            <a:ext cx="3730659" cy="416284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910685" y="2838605"/>
            <a:ext cx="3848040" cy="95620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287206" y="3575154"/>
            <a:ext cx="2238395" cy="67685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fhwa recurring cong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6705600" cy="575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657600" y="3276004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? %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38800" y="6858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? %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570510" y="10668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? %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44625" y="1866898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? %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644625" y="3523655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? %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548564" y="48768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? %</a:t>
            </a:r>
          </a:p>
        </p:txBody>
      </p:sp>
    </p:spTree>
    <p:extLst>
      <p:ext uri="{BB962C8B-B14F-4D97-AF65-F5344CB8AC3E}">
        <p14:creationId xmlns:p14="http://schemas.microsoft.com/office/powerpoint/2010/main" val="6974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97912" y="533401"/>
            <a:ext cx="7993687" cy="559276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Data Quality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Data Analytics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Back of Queue</a:t>
            </a:r>
          </a:p>
        </p:txBody>
      </p:sp>
      <p:sp>
        <p:nvSpPr>
          <p:cNvPr id="2" name="Right Brace 1"/>
          <p:cNvSpPr/>
          <p:nvPr/>
        </p:nvSpPr>
        <p:spPr>
          <a:xfrm>
            <a:off x="4918557" y="685800"/>
            <a:ext cx="685800" cy="1143000"/>
          </a:xfrm>
          <a:prstGeom prst="rightBrace">
            <a:avLst>
              <a:gd name="adj1" fmla="val 7367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22313" y="914400"/>
            <a:ext cx="5867400" cy="914400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>
            <a:lvl1pPr marL="342885" indent="-342885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9" indent="-285738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2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3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Performance Management</a:t>
            </a:r>
          </a:p>
        </p:txBody>
      </p:sp>
    </p:spTree>
    <p:extLst>
      <p:ext uri="{BB962C8B-B14F-4D97-AF65-F5344CB8AC3E}">
        <p14:creationId xmlns:p14="http://schemas.microsoft.com/office/powerpoint/2010/main" val="1292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" t="9989" r="31250" b="23300"/>
          <a:stretch/>
        </p:blipFill>
        <p:spPr>
          <a:xfrm>
            <a:off x="2362200" y="383348"/>
            <a:ext cx="7467600" cy="57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97912" y="533401"/>
            <a:ext cx="10584487" cy="559276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Data Quality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Data Analytics</a:t>
            </a:r>
          </a:p>
          <a:p>
            <a:r>
              <a:rPr lang="en-US" sz="4000" dirty="0">
                <a:solidFill>
                  <a:schemeClr val="tx2"/>
                </a:solidFill>
              </a:rPr>
              <a:t>Back of Queue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Training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918557" y="685800"/>
            <a:ext cx="685800" cy="1143000"/>
          </a:xfrm>
          <a:prstGeom prst="rightBrace">
            <a:avLst>
              <a:gd name="adj1" fmla="val 7367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22313" y="914400"/>
            <a:ext cx="5867400" cy="914400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>
            <a:lvl1pPr marL="342885" indent="-342885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9" indent="-285738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2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3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Performance Management</a:t>
            </a:r>
          </a:p>
        </p:txBody>
      </p:sp>
    </p:spTree>
    <p:extLst>
      <p:ext uri="{BB962C8B-B14F-4D97-AF65-F5344CB8AC3E}">
        <p14:creationId xmlns:p14="http://schemas.microsoft.com/office/powerpoint/2010/main" val="42883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97912" y="533401"/>
            <a:ext cx="10584487" cy="559276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Data Quality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Data Analytics</a:t>
            </a:r>
          </a:p>
          <a:p>
            <a:r>
              <a:rPr lang="en-US" sz="4000" dirty="0">
                <a:solidFill>
                  <a:schemeClr val="tx2"/>
                </a:solidFill>
              </a:rPr>
              <a:t>Back of Queue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Training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ITS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918557" y="685800"/>
            <a:ext cx="685800" cy="1143000"/>
          </a:xfrm>
          <a:prstGeom prst="rightBrace">
            <a:avLst>
              <a:gd name="adj1" fmla="val 7367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22313" y="914400"/>
            <a:ext cx="5867400" cy="914400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>
            <a:lvl1pPr marL="342885" indent="-342885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9" indent="-285738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2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3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Performance Management</a:t>
            </a:r>
          </a:p>
        </p:txBody>
      </p:sp>
    </p:spTree>
    <p:extLst>
      <p:ext uri="{BB962C8B-B14F-4D97-AF65-F5344CB8AC3E}">
        <p14:creationId xmlns:p14="http://schemas.microsoft.com/office/powerpoint/2010/main" val="28501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Image result for fhwa recurring conges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381000"/>
            <a:ext cx="6705600" cy="575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180012" y="6172200"/>
            <a:ext cx="21336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Source: FHWA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56012" y="3199804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40%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637212" y="6096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68922" y="9906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643037" y="1790698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643037" y="3447455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546976" y="4800600"/>
            <a:ext cx="762000" cy="495302"/>
          </a:xfrm>
          <a:prstGeom prst="rect">
            <a:avLst/>
          </a:prstGeom>
        </p:spPr>
        <p:txBody>
          <a:bodyPr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Euphemia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25%</a:t>
            </a:r>
          </a:p>
        </p:txBody>
      </p:sp>
      <p:pic>
        <p:nvPicPr>
          <p:cNvPr id="2050" name="Picture 2" descr="Image result for pizz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55638" r="8419" b="-1"/>
          <a:stretch/>
        </p:blipFill>
        <p:spPr bwMode="auto">
          <a:xfrm rot="20628059">
            <a:off x="3471640" y="3352842"/>
            <a:ext cx="5934520" cy="3276515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5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Image result for highway electronic message signs accid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7315200" cy="48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97913" y="533401"/>
            <a:ext cx="4107487" cy="559276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Data Quality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Data Analytics</a:t>
            </a:r>
          </a:p>
          <a:p>
            <a:r>
              <a:rPr lang="en-US" sz="4000" dirty="0">
                <a:solidFill>
                  <a:schemeClr val="tx2"/>
                </a:solidFill>
              </a:rPr>
              <a:t>Back of Queue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Training</a:t>
            </a:r>
          </a:p>
          <a:p>
            <a:r>
              <a:rPr lang="en-US" sz="4000" dirty="0" smtClean="0">
                <a:solidFill>
                  <a:schemeClr val="tx2"/>
                </a:solidFill>
              </a:rPr>
              <a:t>ITS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918557" y="685800"/>
            <a:ext cx="685800" cy="1143000"/>
          </a:xfrm>
          <a:prstGeom prst="rightBrace">
            <a:avLst>
              <a:gd name="adj1" fmla="val 7367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22313" y="914400"/>
            <a:ext cx="5867400" cy="914400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>
            <a:lvl1pPr marL="342885" indent="-342885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9" indent="-285738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2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3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Performance Management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4918557" y="2255524"/>
            <a:ext cx="685800" cy="1859276"/>
          </a:xfrm>
          <a:prstGeom prst="rightBrace">
            <a:avLst>
              <a:gd name="adj1" fmla="val 7367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22313" y="2819400"/>
            <a:ext cx="5867400" cy="914400"/>
          </a:xfrm>
          <a:prstGeom prst="rect">
            <a:avLst/>
          </a:prstGeom>
        </p:spPr>
        <p:txBody>
          <a:bodyPr vert="horz" lIns="91436" tIns="45719" rIns="91436" bIns="45719" rtlCol="0">
            <a:normAutofit fontScale="92500"/>
          </a:bodyPr>
          <a:lstStyle>
            <a:lvl1pPr marL="342885" indent="-342885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9" indent="-285738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2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3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Traffic Incident Management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76400" y="4778694"/>
            <a:ext cx="9539627" cy="1244503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>
            <a:lvl1pPr marL="342885" indent="-342885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9" indent="-285738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2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3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dirty="0" smtClean="0">
                <a:solidFill>
                  <a:schemeClr val="tx2"/>
                </a:solidFill>
              </a:rPr>
              <a:t>Planning 		Operations</a:t>
            </a:r>
          </a:p>
        </p:txBody>
      </p:sp>
      <p:pic>
        <p:nvPicPr>
          <p:cNvPr id="2" name="Picture 1" descr="Íconos oficiales - Buenos Aires Ciudad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57" y="4855483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https://bigdata-madesimple.com/wp-content/uploads/2018/10/productivit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61643"/>
            <a:ext cx="857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95400" y="1198941"/>
            <a:ext cx="9539627" cy="1244503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>
            <a:lvl1pPr marL="342885" indent="-342885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9" indent="-285738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2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3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 smtClean="0">
                <a:solidFill>
                  <a:schemeClr val="tx2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424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pizza crash arkans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r="5445"/>
          <a:stretch/>
        </p:blipFill>
        <p:spPr bwMode="auto">
          <a:xfrm>
            <a:off x="844826" y="112643"/>
            <a:ext cx="10896600" cy="662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Image result for pizza crash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27" y="438129"/>
            <a:ext cx="10538460" cy="59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119987" y="159859"/>
            <a:ext cx="5753100" cy="1392700"/>
            <a:chOff x="914400" y="543104"/>
            <a:chExt cx="5753100" cy="1392700"/>
          </a:xfrm>
        </p:grpSpPr>
        <p:sp>
          <p:nvSpPr>
            <p:cNvPr id="10" name="Oval 9"/>
            <p:cNvSpPr/>
            <p:nvPr/>
          </p:nvSpPr>
          <p:spPr>
            <a:xfrm>
              <a:off x="914400" y="543104"/>
              <a:ext cx="2514600" cy="136189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3429000" y="1371600"/>
              <a:ext cx="1447800" cy="152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562" y="1289198"/>
              <a:ext cx="1737938" cy="6466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pizza crash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948"/>
            <a:ext cx="10058400" cy="671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88" y="1219200"/>
            <a:ext cx="5344160" cy="4008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92" y="1238250"/>
            <a:ext cx="5318760" cy="39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6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7"/>
          <a:stretch/>
        </p:blipFill>
        <p:spPr>
          <a:xfrm>
            <a:off x="-9752" y="6131391"/>
            <a:ext cx="1450238" cy="733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18314" y="0"/>
            <a:ext cx="379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38200" y="746657"/>
            <a:ext cx="3413760" cy="5123280"/>
            <a:chOff x="183380" y="799432"/>
            <a:chExt cx="3779020" cy="5671452"/>
          </a:xfrm>
        </p:grpSpPr>
        <p:pic>
          <p:nvPicPr>
            <p:cNvPr id="9" name="Picture 8"/>
            <p:cNvPicPr/>
            <p:nvPr/>
          </p:nvPicPr>
          <p:blipFill rotWithShape="1">
            <a:blip r:embed="rId4"/>
            <a:srcRect l="197" t="5001" r="67620" b="39999"/>
            <a:stretch/>
          </p:blipFill>
          <p:spPr bwMode="auto">
            <a:xfrm>
              <a:off x="183380" y="799432"/>
              <a:ext cx="3765550" cy="40220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4"/>
            <a:srcRect l="197" t="78750" r="67510" b="10998"/>
            <a:stretch/>
          </p:blipFill>
          <p:spPr bwMode="auto">
            <a:xfrm>
              <a:off x="186690" y="4818114"/>
              <a:ext cx="3775710" cy="7486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5"/>
            <a:srcRect l="226" t="12604" r="67527" b="74959"/>
            <a:stretch/>
          </p:blipFill>
          <p:spPr bwMode="auto">
            <a:xfrm>
              <a:off x="183380" y="5561564"/>
              <a:ext cx="3771900" cy="9093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356656" y="665539"/>
            <a:ext cx="3568144" cy="5582862"/>
            <a:chOff x="4173903" y="746656"/>
            <a:chExt cx="3765550" cy="5891732"/>
          </a:xfrm>
        </p:grpSpPr>
        <p:pic>
          <p:nvPicPr>
            <p:cNvPr id="14" name="Picture 13"/>
            <p:cNvPicPr/>
            <p:nvPr/>
          </p:nvPicPr>
          <p:blipFill rotWithShape="1">
            <a:blip r:embed="rId5"/>
            <a:srcRect l="281" t="24247" r="67537" b="21146"/>
            <a:stretch/>
          </p:blipFill>
          <p:spPr bwMode="auto">
            <a:xfrm>
              <a:off x="4173903" y="746656"/>
              <a:ext cx="3765550" cy="39935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/>
            <p:cNvPicPr/>
            <p:nvPr/>
          </p:nvPicPr>
          <p:blipFill rotWithShape="1">
            <a:blip r:embed="rId6"/>
            <a:srcRect l="253" t="12499" r="67583" b="61675"/>
            <a:stretch/>
          </p:blipFill>
          <p:spPr bwMode="auto">
            <a:xfrm>
              <a:off x="4173903" y="4749898"/>
              <a:ext cx="3762375" cy="18884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8009262" y="779977"/>
            <a:ext cx="3573139" cy="5576391"/>
            <a:chOff x="8178260" y="779977"/>
            <a:chExt cx="3759200" cy="5866765"/>
          </a:xfrm>
        </p:grpSpPr>
        <p:pic>
          <p:nvPicPr>
            <p:cNvPr id="17" name="Picture 16"/>
            <p:cNvPicPr/>
            <p:nvPr/>
          </p:nvPicPr>
          <p:blipFill rotWithShape="1">
            <a:blip r:embed="rId6"/>
            <a:srcRect l="366" t="38324" r="67784" b="31250"/>
            <a:stretch/>
          </p:blipFill>
          <p:spPr bwMode="auto">
            <a:xfrm>
              <a:off x="8185245" y="779977"/>
              <a:ext cx="3726180" cy="2225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/>
            <p:cNvPicPr/>
            <p:nvPr/>
          </p:nvPicPr>
          <p:blipFill rotWithShape="1">
            <a:blip r:embed="rId7"/>
            <a:srcRect l="310" t="30234" r="67564" b="19766"/>
            <a:stretch/>
          </p:blipFill>
          <p:spPr bwMode="auto">
            <a:xfrm>
              <a:off x="8178260" y="2989777"/>
              <a:ext cx="3759200" cy="36569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40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6330</TotalTime>
  <Words>830</Words>
  <Application>Microsoft Office PowerPoint</Application>
  <PresentationFormat>Widescreen</PresentationFormat>
  <Paragraphs>468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Euphemia</vt:lpstr>
      <vt:lpstr>ＭＳ 明朝</vt:lpstr>
      <vt:lpstr>Times New Roman</vt:lpstr>
      <vt:lpstr>Office Theme</vt:lpstr>
      <vt:lpstr>Traffic Incident Management Performance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Training Program Implementation Progress Percent Trained – Goal of 45%   - As of July 29,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Arkansas ITE Meeting</dc:title>
  <dc:creator>Brewer, Andrew S.</dc:creator>
  <cp:lastModifiedBy>McKenney, Christopher T.</cp:lastModifiedBy>
  <cp:revision>669</cp:revision>
  <dcterms:created xsi:type="dcterms:W3CDTF">2006-08-16T00:00:00Z</dcterms:created>
  <dcterms:modified xsi:type="dcterms:W3CDTF">2019-08-12T20:51:45Z</dcterms:modified>
</cp:coreProperties>
</file>